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2"/>
  </p:sldMasterIdLst>
  <p:notesMasterIdLst>
    <p:notesMasterId r:id="rId18"/>
  </p:notesMasterIdLst>
  <p:handoutMasterIdLst>
    <p:handoutMasterId r:id="rId19"/>
  </p:handoutMasterIdLst>
  <p:sldIdLst>
    <p:sldId id="257" r:id="rId3"/>
    <p:sldId id="262" r:id="rId4"/>
    <p:sldId id="264" r:id="rId5"/>
    <p:sldId id="273" r:id="rId6"/>
    <p:sldId id="265" r:id="rId7"/>
    <p:sldId id="267" r:id="rId8"/>
    <p:sldId id="276" r:id="rId9"/>
    <p:sldId id="263" r:id="rId10"/>
    <p:sldId id="268" r:id="rId11"/>
    <p:sldId id="269" r:id="rId12"/>
    <p:sldId id="270" r:id="rId13"/>
    <p:sldId id="271" r:id="rId14"/>
    <p:sldId id="272" r:id="rId15"/>
    <p:sldId id="274" r:id="rId16"/>
    <p:sldId id="275" r:id="rId17"/>
  </p:sldIdLst>
  <p:sldSz cx="12192000" cy="6858000"/>
  <p:notesSz cx="6858000" cy="9144000"/>
  <p:embeddedFontLst>
    <p:embeddedFont>
      <p:font typeface="Delivery" panose="020F0503020204020204" pitchFamily="34" charset="0"/>
      <p:regular r:id="rId20"/>
      <p:bold r:id="rId21"/>
      <p:italic r:id="rId22"/>
      <p:boldItalic r:id="rId23"/>
    </p:embeddedFont>
    <p:embeddedFont>
      <p:font typeface="If Sans" panose="020B0604020202020204" charset="0"/>
      <p:regular r:id="rId24"/>
      <p:bold r:id="rId25"/>
      <p:italic r:id="rId26"/>
      <p:boldItalic r:id="rId27"/>
    </p:embeddedFont>
    <p:embeddedFont>
      <p:font typeface="If Sans Light" panose="020B0604020202020204" charset="0"/>
      <p:regular r:id="rId28"/>
      <p:italic r:id="rId29"/>
    </p:embeddedFont>
    <p:embeddedFont>
      <p:font typeface="If Sans Medium" panose="020B0604020202020204" charset="0"/>
      <p:regular r:id="rId30"/>
      <p:italic r:id="rId31"/>
    </p:embeddedFont>
    <p:embeddedFont>
      <p:font typeface="If Sans Thin" panose="020B0604020202020204" charset="0"/>
      <p:regular r:id="rId32"/>
      <p:italic r:id="rId33"/>
    </p:embeddedFont>
    <p:embeddedFont>
      <p:font typeface="Ink Free" panose="03080402000500000000" pitchFamily="66"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FF3C5-74A3-4420-9E31-023324DD4592}" v="12" dt="2024-08-19T11:12:07.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6043" autoAdjust="0"/>
  </p:normalViewPr>
  <p:slideViewPr>
    <p:cSldViewPr snapToGrid="0" showGuides="1">
      <p:cViewPr varScale="1">
        <p:scale>
          <a:sx n="113" d="100"/>
          <a:sy n="113" d="100"/>
        </p:scale>
        <p:origin x="570" y="10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microsoft.com/office/2016/11/relationships/changesInfo" Target="changesInfos/changesInfo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n Strandberg (DHL SE)" userId="bb8aad87-22cc-40fc-8174-7eed842c1910" providerId="ADAL" clId="{693FF3C5-74A3-4420-9E31-023324DD4592}"/>
    <pc:docChg chg="custSel addSld modSld">
      <pc:chgData name="Linn Strandberg (DHL SE)" userId="bb8aad87-22cc-40fc-8174-7eed842c1910" providerId="ADAL" clId="{693FF3C5-74A3-4420-9E31-023324DD4592}" dt="2024-08-20T05:13:43.478" v="824" actId="20577"/>
      <pc:docMkLst>
        <pc:docMk/>
      </pc:docMkLst>
      <pc:sldChg chg="modSp mod">
        <pc:chgData name="Linn Strandberg (DHL SE)" userId="bb8aad87-22cc-40fc-8174-7eed842c1910" providerId="ADAL" clId="{693FF3C5-74A3-4420-9E31-023324DD4592}" dt="2024-08-19T11:11:50.612" v="456" actId="1076"/>
        <pc:sldMkLst>
          <pc:docMk/>
          <pc:sldMk cId="1910657632" sldId="262"/>
        </pc:sldMkLst>
        <pc:spChg chg="mod">
          <ac:chgData name="Linn Strandberg (DHL SE)" userId="bb8aad87-22cc-40fc-8174-7eed842c1910" providerId="ADAL" clId="{693FF3C5-74A3-4420-9E31-023324DD4592}" dt="2024-08-19T11:07:05.104" v="264" actId="20577"/>
          <ac:spMkLst>
            <pc:docMk/>
            <pc:sldMk cId="1910657632" sldId="262"/>
            <ac:spMk id="7" creationId="{FDDDE969-97F4-45F1-9635-880D9ACC62DA}"/>
          </ac:spMkLst>
        </pc:spChg>
        <pc:picChg chg="mod">
          <ac:chgData name="Linn Strandberg (DHL SE)" userId="bb8aad87-22cc-40fc-8174-7eed842c1910" providerId="ADAL" clId="{693FF3C5-74A3-4420-9E31-023324DD4592}" dt="2024-08-19T11:11:50.612" v="456" actId="1076"/>
          <ac:picMkLst>
            <pc:docMk/>
            <pc:sldMk cId="1910657632" sldId="262"/>
            <ac:picMk id="9" creationId="{8DD3785B-64BE-4541-A9BB-F884F1641790}"/>
          </ac:picMkLst>
        </pc:picChg>
      </pc:sldChg>
      <pc:sldChg chg="modSp">
        <pc:chgData name="Linn Strandberg (DHL SE)" userId="bb8aad87-22cc-40fc-8174-7eed842c1910" providerId="ADAL" clId="{693FF3C5-74A3-4420-9E31-023324DD4592}" dt="2024-08-19T11:11:37.631" v="455" actId="1076"/>
        <pc:sldMkLst>
          <pc:docMk/>
          <pc:sldMk cId="1329026814" sldId="263"/>
        </pc:sldMkLst>
        <pc:picChg chg="mod">
          <ac:chgData name="Linn Strandberg (DHL SE)" userId="bb8aad87-22cc-40fc-8174-7eed842c1910" providerId="ADAL" clId="{693FF3C5-74A3-4420-9E31-023324DD4592}" dt="2024-08-19T11:11:37.631" v="455" actId="1076"/>
          <ac:picMkLst>
            <pc:docMk/>
            <pc:sldMk cId="1329026814" sldId="263"/>
            <ac:picMk id="9" creationId="{D9CB0B98-1C60-49B9-9EF4-D22711A1EADD}"/>
          </ac:picMkLst>
        </pc:picChg>
      </pc:sldChg>
      <pc:sldChg chg="modSp mod">
        <pc:chgData name="Linn Strandberg (DHL SE)" userId="bb8aad87-22cc-40fc-8174-7eed842c1910" providerId="ADAL" clId="{693FF3C5-74A3-4420-9E31-023324DD4592}" dt="2024-08-20T05:11:18.006" v="613" actId="113"/>
        <pc:sldMkLst>
          <pc:docMk/>
          <pc:sldMk cId="63938786" sldId="265"/>
        </pc:sldMkLst>
        <pc:spChg chg="mod">
          <ac:chgData name="Linn Strandberg (DHL SE)" userId="bb8aad87-22cc-40fc-8174-7eed842c1910" providerId="ADAL" clId="{693FF3C5-74A3-4420-9E31-023324DD4592}" dt="2024-08-20T05:11:18.006" v="613" actId="113"/>
          <ac:spMkLst>
            <pc:docMk/>
            <pc:sldMk cId="63938786" sldId="265"/>
            <ac:spMk id="7" creationId="{AB0E6922-ED94-4C76-B904-6E19BD615404}"/>
          </ac:spMkLst>
        </pc:spChg>
      </pc:sldChg>
      <pc:sldChg chg="modSp mod">
        <pc:chgData name="Linn Strandberg (DHL SE)" userId="bb8aad87-22cc-40fc-8174-7eed842c1910" providerId="ADAL" clId="{693FF3C5-74A3-4420-9E31-023324DD4592}" dt="2024-08-20T05:12:05.468" v="675" actId="20577"/>
        <pc:sldMkLst>
          <pc:docMk/>
          <pc:sldMk cId="652833406" sldId="268"/>
        </pc:sldMkLst>
        <pc:spChg chg="mod">
          <ac:chgData name="Linn Strandberg (DHL SE)" userId="bb8aad87-22cc-40fc-8174-7eed842c1910" providerId="ADAL" clId="{693FF3C5-74A3-4420-9E31-023324DD4592}" dt="2024-08-20T05:12:05.468" v="675" actId="20577"/>
          <ac:spMkLst>
            <pc:docMk/>
            <pc:sldMk cId="652833406" sldId="268"/>
            <ac:spMk id="7" creationId="{9EC01AC1-1014-45BC-88C0-0AF8782F65E0}"/>
          </ac:spMkLst>
        </pc:spChg>
        <pc:picChg chg="mod">
          <ac:chgData name="Linn Strandberg (DHL SE)" userId="bb8aad87-22cc-40fc-8174-7eed842c1910" providerId="ADAL" clId="{693FF3C5-74A3-4420-9E31-023324DD4592}" dt="2024-08-19T11:11:27.008" v="454" actId="1076"/>
          <ac:picMkLst>
            <pc:docMk/>
            <pc:sldMk cId="652833406" sldId="268"/>
            <ac:picMk id="5" creationId="{8E6922AC-6A05-49A3-BF38-2A19BE029C94}"/>
          </ac:picMkLst>
        </pc:picChg>
      </pc:sldChg>
      <pc:sldChg chg="modSp mod">
        <pc:chgData name="Linn Strandberg (DHL SE)" userId="bb8aad87-22cc-40fc-8174-7eed842c1910" providerId="ADAL" clId="{693FF3C5-74A3-4420-9E31-023324DD4592}" dt="2024-08-20T05:12:43.552" v="740" actId="20577"/>
        <pc:sldMkLst>
          <pc:docMk/>
          <pc:sldMk cId="2679509186" sldId="269"/>
        </pc:sldMkLst>
        <pc:spChg chg="mod">
          <ac:chgData name="Linn Strandberg (DHL SE)" userId="bb8aad87-22cc-40fc-8174-7eed842c1910" providerId="ADAL" clId="{693FF3C5-74A3-4420-9E31-023324DD4592}" dt="2024-08-20T05:12:43.552" v="740" actId="20577"/>
          <ac:spMkLst>
            <pc:docMk/>
            <pc:sldMk cId="2679509186" sldId="269"/>
            <ac:spMk id="7" creationId="{9EC01AC1-1014-45BC-88C0-0AF8782F65E0}"/>
          </ac:spMkLst>
        </pc:spChg>
        <pc:picChg chg="mod">
          <ac:chgData name="Linn Strandberg (DHL SE)" userId="bb8aad87-22cc-40fc-8174-7eed842c1910" providerId="ADAL" clId="{693FF3C5-74A3-4420-9E31-023324DD4592}" dt="2024-08-19T11:11:21.964" v="453" actId="1076"/>
          <ac:picMkLst>
            <pc:docMk/>
            <pc:sldMk cId="2679509186" sldId="269"/>
            <ac:picMk id="5" creationId="{8E6922AC-6A05-49A3-BF38-2A19BE029C94}"/>
          </ac:picMkLst>
        </pc:picChg>
      </pc:sldChg>
      <pc:sldChg chg="modSp mod">
        <pc:chgData name="Linn Strandberg (DHL SE)" userId="bb8aad87-22cc-40fc-8174-7eed842c1910" providerId="ADAL" clId="{693FF3C5-74A3-4420-9E31-023324DD4592}" dt="2024-08-20T05:13:02.220" v="741" actId="20577"/>
        <pc:sldMkLst>
          <pc:docMk/>
          <pc:sldMk cId="686016014" sldId="270"/>
        </pc:sldMkLst>
        <pc:spChg chg="mod">
          <ac:chgData name="Linn Strandberg (DHL SE)" userId="bb8aad87-22cc-40fc-8174-7eed842c1910" providerId="ADAL" clId="{693FF3C5-74A3-4420-9E31-023324DD4592}" dt="2024-08-20T05:13:02.220" v="741" actId="20577"/>
          <ac:spMkLst>
            <pc:docMk/>
            <pc:sldMk cId="686016014" sldId="270"/>
            <ac:spMk id="8" creationId="{D66D5627-9880-410C-AEAF-FD259783D9C6}"/>
          </ac:spMkLst>
        </pc:spChg>
      </pc:sldChg>
      <pc:sldChg chg="modSp mod">
        <pc:chgData name="Linn Strandberg (DHL SE)" userId="bb8aad87-22cc-40fc-8174-7eed842c1910" providerId="ADAL" clId="{693FF3C5-74A3-4420-9E31-023324DD4592}" dt="2024-08-20T05:13:43.478" v="824" actId="20577"/>
        <pc:sldMkLst>
          <pc:docMk/>
          <pc:sldMk cId="3267845544" sldId="272"/>
        </pc:sldMkLst>
        <pc:spChg chg="mod">
          <ac:chgData name="Linn Strandberg (DHL SE)" userId="bb8aad87-22cc-40fc-8174-7eed842c1910" providerId="ADAL" clId="{693FF3C5-74A3-4420-9E31-023324DD4592}" dt="2024-08-20T05:13:43.478" v="824" actId="20577"/>
          <ac:spMkLst>
            <pc:docMk/>
            <pc:sldMk cId="3267845544" sldId="272"/>
            <ac:spMk id="8" creationId="{D66D5627-9880-410C-AEAF-FD259783D9C6}"/>
          </ac:spMkLst>
        </pc:spChg>
      </pc:sldChg>
      <pc:sldChg chg="modSp">
        <pc:chgData name="Linn Strandberg (DHL SE)" userId="bb8aad87-22cc-40fc-8174-7eed842c1910" providerId="ADAL" clId="{693FF3C5-74A3-4420-9E31-023324DD4592}" dt="2024-08-19T11:12:07.901" v="457" actId="1076"/>
        <pc:sldMkLst>
          <pc:docMk/>
          <pc:sldMk cId="1079566036" sldId="273"/>
        </pc:sldMkLst>
        <pc:picChg chg="mod">
          <ac:chgData name="Linn Strandberg (DHL SE)" userId="bb8aad87-22cc-40fc-8174-7eed842c1910" providerId="ADAL" clId="{693FF3C5-74A3-4420-9E31-023324DD4592}" dt="2024-08-19T11:12:07.901" v="457" actId="1076"/>
          <ac:picMkLst>
            <pc:docMk/>
            <pc:sldMk cId="1079566036" sldId="273"/>
            <ac:picMk id="11" creationId="{7050B1F3-2966-404B-9107-DF37D125DAD5}"/>
          </ac:picMkLst>
        </pc:picChg>
      </pc:sldChg>
      <pc:sldChg chg="modSp mod">
        <pc:chgData name="Linn Strandberg (DHL SE)" userId="bb8aad87-22cc-40fc-8174-7eed842c1910" providerId="ADAL" clId="{693FF3C5-74A3-4420-9E31-023324DD4592}" dt="2024-08-19T11:44:16.661" v="612" actId="1076"/>
        <pc:sldMkLst>
          <pc:docMk/>
          <pc:sldMk cId="3828126812" sldId="275"/>
        </pc:sldMkLst>
        <pc:spChg chg="mod">
          <ac:chgData name="Linn Strandberg (DHL SE)" userId="bb8aad87-22cc-40fc-8174-7eed842c1910" providerId="ADAL" clId="{693FF3C5-74A3-4420-9E31-023324DD4592}" dt="2024-08-19T11:09:34.718" v="450" actId="1076"/>
          <ac:spMkLst>
            <pc:docMk/>
            <pc:sldMk cId="3828126812" sldId="275"/>
            <ac:spMk id="7" creationId="{604BFE8C-9E43-49F2-85CE-697AFD8F19F6}"/>
          </ac:spMkLst>
        </pc:spChg>
        <pc:spChg chg="mod">
          <ac:chgData name="Linn Strandberg (DHL SE)" userId="bb8aad87-22cc-40fc-8174-7eed842c1910" providerId="ADAL" clId="{693FF3C5-74A3-4420-9E31-023324DD4592}" dt="2024-08-19T11:44:16.661" v="612" actId="1076"/>
          <ac:spMkLst>
            <pc:docMk/>
            <pc:sldMk cId="3828126812" sldId="275"/>
            <ac:spMk id="8" creationId="{D66D5627-9880-410C-AEAF-FD259783D9C6}"/>
          </ac:spMkLst>
        </pc:spChg>
        <pc:picChg chg="mod">
          <ac:chgData name="Linn Strandberg (DHL SE)" userId="bb8aad87-22cc-40fc-8174-7eed842c1910" providerId="ADAL" clId="{693FF3C5-74A3-4420-9E31-023324DD4592}" dt="2024-08-19T11:11:16.244" v="452" actId="1076"/>
          <ac:picMkLst>
            <pc:docMk/>
            <pc:sldMk cId="3828126812" sldId="275"/>
            <ac:picMk id="5" creationId="{8D814F3C-0F86-4A51-A0C2-B7E64FCCD890}"/>
          </ac:picMkLst>
        </pc:picChg>
      </pc:sldChg>
      <pc:sldChg chg="addSp delSp modSp new mod">
        <pc:chgData name="Linn Strandberg (DHL SE)" userId="bb8aad87-22cc-40fc-8174-7eed842c1910" providerId="ADAL" clId="{693FF3C5-74A3-4420-9E31-023324DD4592}" dt="2024-08-19T10:54:16.097" v="258" actId="1076"/>
        <pc:sldMkLst>
          <pc:docMk/>
          <pc:sldMk cId="503851341" sldId="276"/>
        </pc:sldMkLst>
        <pc:spChg chg="mod">
          <ac:chgData name="Linn Strandberg (DHL SE)" userId="bb8aad87-22cc-40fc-8174-7eed842c1910" providerId="ADAL" clId="{693FF3C5-74A3-4420-9E31-023324DD4592}" dt="2024-08-19T10:34:26.714" v="231" actId="113"/>
          <ac:spMkLst>
            <pc:docMk/>
            <pc:sldMk cId="503851341" sldId="276"/>
            <ac:spMk id="2" creationId="{9F694D2A-600D-DF70-0F19-D40E71580E31}"/>
          </ac:spMkLst>
        </pc:spChg>
        <pc:picChg chg="add mod">
          <ac:chgData name="Linn Strandberg (DHL SE)" userId="bb8aad87-22cc-40fc-8174-7eed842c1910" providerId="ADAL" clId="{693FF3C5-74A3-4420-9E31-023324DD4592}" dt="2024-08-19T10:33:34.923" v="119"/>
          <ac:picMkLst>
            <pc:docMk/>
            <pc:sldMk cId="503851341" sldId="276"/>
            <ac:picMk id="6" creationId="{10F40B3D-A0D5-3794-FB8E-9EE354A82029}"/>
          </ac:picMkLst>
        </pc:picChg>
        <pc:picChg chg="add mod">
          <ac:chgData name="Linn Strandberg (DHL SE)" userId="bb8aad87-22cc-40fc-8174-7eed842c1910" providerId="ADAL" clId="{693FF3C5-74A3-4420-9E31-023324DD4592}" dt="2024-08-19T10:54:16.097" v="258" actId="1076"/>
          <ac:picMkLst>
            <pc:docMk/>
            <pc:sldMk cId="503851341" sldId="276"/>
            <ac:picMk id="8" creationId="{C35A5404-27CF-A9A2-9BC6-E3C295924D92}"/>
          </ac:picMkLst>
        </pc:picChg>
        <pc:picChg chg="add del mod">
          <ac:chgData name="Linn Strandberg (DHL SE)" userId="bb8aad87-22cc-40fc-8174-7eed842c1910" providerId="ADAL" clId="{693FF3C5-74A3-4420-9E31-023324DD4592}" dt="2024-08-19T10:51:43.940" v="248" actId="478"/>
          <ac:picMkLst>
            <pc:docMk/>
            <pc:sldMk cId="503851341" sldId="276"/>
            <ac:picMk id="10" creationId="{6B537845-3806-7997-32A8-1F5D02AE9639}"/>
          </ac:picMkLst>
        </pc:picChg>
        <pc:picChg chg="add mod">
          <ac:chgData name="Linn Strandberg (DHL SE)" userId="bb8aad87-22cc-40fc-8174-7eed842c1910" providerId="ADAL" clId="{693FF3C5-74A3-4420-9E31-023324DD4592}" dt="2024-08-19T10:35:18.262" v="238" actId="1076"/>
          <ac:picMkLst>
            <pc:docMk/>
            <pc:sldMk cId="503851341" sldId="276"/>
            <ac:picMk id="12" creationId="{F38942E0-3C56-FFA1-22AE-89FAB6F8702A}"/>
          </ac:picMkLst>
        </pc:picChg>
        <pc:picChg chg="add mod">
          <ac:chgData name="Linn Strandberg (DHL SE)" userId="bb8aad87-22cc-40fc-8174-7eed842c1910" providerId="ADAL" clId="{693FF3C5-74A3-4420-9E31-023324DD4592}" dt="2024-08-19T10:37:03.845" v="245" actId="1076"/>
          <ac:picMkLst>
            <pc:docMk/>
            <pc:sldMk cId="503851341" sldId="276"/>
            <ac:picMk id="14" creationId="{B0C4F0E7-C800-306C-5715-AEA80CB4CBB3}"/>
          </ac:picMkLst>
        </pc:picChg>
        <pc:picChg chg="add mod">
          <ac:chgData name="Linn Strandberg (DHL SE)" userId="bb8aad87-22cc-40fc-8174-7eed842c1910" providerId="ADAL" clId="{693FF3C5-74A3-4420-9E31-023324DD4592}" dt="2024-08-19T10:52:33.011" v="250" actId="1076"/>
          <ac:picMkLst>
            <pc:docMk/>
            <pc:sldMk cId="503851341" sldId="276"/>
            <ac:picMk id="16" creationId="{E54BFF31-6595-A8DC-E09E-5655BC6AF97F}"/>
          </ac:picMkLst>
        </pc:picChg>
        <pc:picChg chg="add mod">
          <ac:chgData name="Linn Strandberg (DHL SE)" userId="bb8aad87-22cc-40fc-8174-7eed842c1910" providerId="ADAL" clId="{693FF3C5-74A3-4420-9E31-023324DD4592}" dt="2024-08-19T10:53:18.233" v="252" actId="1076"/>
          <ac:picMkLst>
            <pc:docMk/>
            <pc:sldMk cId="503851341" sldId="276"/>
            <ac:picMk id="18" creationId="{DE235F7E-78A9-505C-BBFF-CF3D8A05317B}"/>
          </ac:picMkLst>
        </pc:picChg>
        <pc:picChg chg="add mod">
          <ac:chgData name="Linn Strandberg (DHL SE)" userId="bb8aad87-22cc-40fc-8174-7eed842c1910" providerId="ADAL" clId="{693FF3C5-74A3-4420-9E31-023324DD4592}" dt="2024-08-19T10:54:12.295" v="257" actId="14100"/>
          <ac:picMkLst>
            <pc:docMk/>
            <pc:sldMk cId="503851341" sldId="276"/>
            <ac:picMk id="20" creationId="{A768CB50-C5E4-E94A-D392-FA029CEA3FD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19/08/2024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19/08/2024</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PrintColorDark">
            <a:extLst>
              <a:ext uri="{FF2B5EF4-FFF2-40B4-BE49-F238E27FC236}">
                <a16:creationId xmlns:a16="http://schemas.microsoft.com/office/drawing/2014/main" id="{4B94E73F-4CD8-4C53-AF73-82ABEBEE1C27}"/>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2" name="Title 1"/>
          <p:cNvSpPr>
            <a:spLocks noGrp="1"/>
          </p:cNvSpPr>
          <p:nvPr userDrawn="1">
            <p:ph type="ctrTitle"/>
          </p:nvPr>
        </p:nvSpPr>
        <p:spPr>
          <a:xfrm>
            <a:off x="431800" y="2032000"/>
            <a:ext cx="11328400" cy="1290172"/>
          </a:xfrm>
        </p:spPr>
        <p:txBody>
          <a:bodyPr anchor="b"/>
          <a:lstStyle>
            <a:lvl1pPr algn="ctr">
              <a:lnSpc>
                <a:spcPts val="6600"/>
              </a:lnSpc>
              <a:defRPr sz="5400">
                <a:solidFill>
                  <a:schemeClr val="tx1"/>
                </a:solidFill>
                <a:latin typeface="If Sans Thin" panose="00000300000000000000" pitchFamily="2" charset="0"/>
              </a:defRPr>
            </a:lvl1pPr>
          </a:lstStyle>
          <a:p>
            <a:r>
              <a:rPr lang="en-US"/>
              <a:t>Click to edit Master title style</a:t>
            </a:r>
            <a:endParaRPr lang="en-GB" dirty="0"/>
          </a:p>
        </p:txBody>
      </p:sp>
      <p:sp>
        <p:nvSpPr>
          <p:cNvPr id="3" name="Subtitle 2"/>
          <p:cNvSpPr>
            <a:spLocks noGrp="1"/>
          </p:cNvSpPr>
          <p:nvPr userDrawn="1">
            <p:ph type="subTitle" idx="1"/>
          </p:nvPr>
        </p:nvSpPr>
        <p:spPr>
          <a:xfrm>
            <a:off x="431800" y="3382708"/>
            <a:ext cx="11328399" cy="423207"/>
          </a:xfrm>
        </p:spPr>
        <p:txBody>
          <a:bodyPr/>
          <a:lstStyle>
            <a:lvl1pPr marL="0" indent="0" algn="ctr">
              <a:lnSpc>
                <a:spcPts val="3600"/>
              </a:lnSpc>
              <a:spcBef>
                <a:spcPts val="0"/>
              </a:spcBef>
              <a:spcAft>
                <a:spcPts val="0"/>
              </a:spcAft>
              <a:buFont typeface="Arial" panose="020B0604020202020204" pitchFamily="34" charset="0"/>
              <a:buChar char="​"/>
              <a:defRPr sz="3000">
                <a:solidFill>
                  <a:schemeClr val="tx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en-GB" dirty="0"/>
          </a:p>
        </p:txBody>
      </p:sp>
      <p:sp>
        <p:nvSpPr>
          <p:cNvPr id="22" name="Text Placeholder 21">
            <a:extLst>
              <a:ext uri="{FF2B5EF4-FFF2-40B4-BE49-F238E27FC236}">
                <a16:creationId xmlns:a16="http://schemas.microsoft.com/office/drawing/2014/main" id="{EB62E69E-B11A-4BB5-BE9E-1F7911EFB1A5}"/>
              </a:ext>
            </a:extLst>
          </p:cNvPr>
          <p:cNvSpPr>
            <a:spLocks noGrp="1"/>
          </p:cNvSpPr>
          <p:nvPr>
            <p:ph type="body" sz="quarter" idx="14" hasCustomPrompt="1"/>
          </p:nvPr>
        </p:nvSpPr>
        <p:spPr>
          <a:xfrm>
            <a:off x="431800" y="4364610"/>
            <a:ext cx="11328400" cy="490194"/>
          </a:xfrm>
        </p:spPr>
        <p:txBody>
          <a:bodyPr/>
          <a:lstStyle>
            <a:lvl1pPr marL="0" indent="0" algn="ctr">
              <a:buNone/>
              <a:defRPr>
                <a:solidFill>
                  <a:schemeClr val="tx1"/>
                </a:solidFill>
              </a:defRPr>
            </a:lvl1pPr>
            <a:lvl2pPr marL="216000" indent="0">
              <a:buNone/>
              <a:defRPr/>
            </a:lvl2pPr>
          </a:lstStyle>
          <a:p>
            <a:pPr lvl="0"/>
            <a:r>
              <a:rPr lang="en-GB" dirty="0"/>
              <a:t>Click to add name and date, month year</a:t>
            </a:r>
          </a:p>
        </p:txBody>
      </p:sp>
      <p:pic>
        <p:nvPicPr>
          <p:cNvPr id="15" name="Logo">
            <a:extLst>
              <a:ext uri="{FF2B5EF4-FFF2-40B4-BE49-F238E27FC236}">
                <a16:creationId xmlns:a16="http://schemas.microsoft.com/office/drawing/2014/main" id="{93C59F74-C35A-4E5B-83E7-7BC5AC943D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56000" y="5275489"/>
            <a:ext cx="1080000" cy="1070441"/>
          </a:xfrm>
          <a:prstGeom prst="rect">
            <a:avLst/>
          </a:prstGeom>
        </p:spPr>
      </p:pic>
      <p:sp>
        <p:nvSpPr>
          <p:cNvPr id="17" name="Date Placeholder 3" hidden="1">
            <a:extLst>
              <a:ext uri="{FF2B5EF4-FFF2-40B4-BE49-F238E27FC236}">
                <a16:creationId xmlns:a16="http://schemas.microsoft.com/office/drawing/2014/main" id="{8840A153-D0F1-4CB7-97CE-79AD2D0FAA5B}"/>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8" name="Footer Placeholder 4" hidden="1">
            <a:extLst>
              <a:ext uri="{FF2B5EF4-FFF2-40B4-BE49-F238E27FC236}">
                <a16:creationId xmlns:a16="http://schemas.microsoft.com/office/drawing/2014/main" id="{DD810D1C-163C-448A-9E7D-191EC5AB2F09}"/>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9" name="Slide Number Placeholder 5" hidden="1">
            <a:extLst>
              <a:ext uri="{FF2B5EF4-FFF2-40B4-BE49-F238E27FC236}">
                <a16:creationId xmlns:a16="http://schemas.microsoft.com/office/drawing/2014/main" id="{2358EC68-84F4-4A25-B162-8FE272DA299E}"/>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age picture and title right">
    <p:bg>
      <p:bgPr>
        <a:solidFill>
          <a:srgbClr val="E8E0D9"/>
        </a:solidFill>
        <a:effectLst/>
      </p:bgPr>
    </p:bg>
    <p:spTree>
      <p:nvGrpSpPr>
        <p:cNvPr id="1" name=""/>
        <p:cNvGrpSpPr/>
        <p:nvPr/>
      </p:nvGrpSpPr>
      <p:grpSpPr>
        <a:xfrm>
          <a:off x="0" y="0"/>
          <a:ext cx="0" cy="0"/>
          <a:chOff x="0" y="0"/>
          <a:chExt cx="0" cy="0"/>
        </a:xfrm>
      </p:grpSpPr>
      <p:sp>
        <p:nvSpPr>
          <p:cNvPr id="9" name="PrintColorDark">
            <a:extLst>
              <a:ext uri="{FF2B5EF4-FFF2-40B4-BE49-F238E27FC236}">
                <a16:creationId xmlns:a16="http://schemas.microsoft.com/office/drawing/2014/main" id="{9E0AF730-6184-4F2D-91F2-0147E4478DAF}"/>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13" name="Picture Placeholder 3">
            <a:extLst>
              <a:ext uri="{FF2B5EF4-FFF2-40B4-BE49-F238E27FC236}">
                <a16:creationId xmlns:a16="http://schemas.microsoft.com/office/drawing/2014/main" id="{68B9A85E-13C0-461A-9181-2B144B7D3110}"/>
              </a:ext>
            </a:extLst>
          </p:cNvPr>
          <p:cNvSpPr>
            <a:spLocks noGrp="1"/>
          </p:cNvSpPr>
          <p:nvPr>
            <p:ph type="pic" sz="quarter" idx="14" hasCustomPrompt="1"/>
          </p:nvPr>
        </p:nvSpPr>
        <p:spPr>
          <a:xfrm>
            <a:off x="0" y="0"/>
            <a:ext cx="6096000" cy="6858000"/>
          </a:xfrm>
          <a:noFill/>
        </p:spPr>
        <p:txBody>
          <a:bodyPr lIns="72000" tIns="72000" anchor="t" anchorCtr="0"/>
          <a:lstStyle>
            <a:lvl1pPr marL="0" indent="0" algn="l">
              <a:buNone/>
              <a:defRPr sz="1600"/>
            </a:lvl1pPr>
          </a:lstStyle>
          <a:p>
            <a:r>
              <a:rPr lang="en-GB" noProof="0" dirty="0"/>
              <a:t>Select this image object and insert a new image from Templafy</a:t>
            </a:r>
          </a:p>
        </p:txBody>
      </p:sp>
      <p:sp>
        <p:nvSpPr>
          <p:cNvPr id="4" name="Date_DateCustomA"/>
          <p:cNvSpPr>
            <a:spLocks noGrp="1"/>
          </p:cNvSpPr>
          <p:nvPr>
            <p:ph type="dt" sz="half" idx="10"/>
          </p:nvPr>
        </p:nvSpPr>
        <p:spPr/>
        <p:txBody>
          <a:bodyPr/>
          <a:lstStyle/>
          <a:p>
            <a:endParaRPr lang="en-GB" noProof="0" dirty="0"/>
          </a:p>
        </p:txBody>
      </p:sp>
      <p:sp>
        <p:nvSpPr>
          <p:cNvPr id="5" name="FLD_Footer"/>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
        <p:nvSpPr>
          <p:cNvPr id="12" name="Title 1">
            <a:extLst>
              <a:ext uri="{FF2B5EF4-FFF2-40B4-BE49-F238E27FC236}">
                <a16:creationId xmlns:a16="http://schemas.microsoft.com/office/drawing/2014/main" id="{296A8CF5-E8FA-4504-A76A-6DAD75C59B8F}"/>
              </a:ext>
            </a:extLst>
          </p:cNvPr>
          <p:cNvSpPr>
            <a:spLocks noGrp="1"/>
          </p:cNvSpPr>
          <p:nvPr>
            <p:ph type="title" hasCustomPrompt="1"/>
          </p:nvPr>
        </p:nvSpPr>
        <p:spPr>
          <a:xfrm>
            <a:off x="6526113" y="1465200"/>
            <a:ext cx="5232400" cy="3711440"/>
          </a:xfrm>
        </p:spPr>
        <p:txBody>
          <a:bodyPr anchor="ctr" anchorCtr="0"/>
          <a:lstStyle>
            <a:lvl1pPr>
              <a:lnSpc>
                <a:spcPts val="6600"/>
              </a:lnSpc>
              <a:defRPr sz="5400">
                <a:latin typeface="If Sans Thin" panose="00000300000000000000" pitchFamily="2" charset="0"/>
              </a:defRPr>
            </a:lvl1pPr>
          </a:lstStyle>
          <a:p>
            <a:r>
              <a:rPr lang="en-GB" noProof="0" dirty="0"/>
              <a:t>Click to add text</a:t>
            </a:r>
          </a:p>
        </p:txBody>
      </p:sp>
      <p:pic>
        <p:nvPicPr>
          <p:cNvPr id="14" name="Graphic 13">
            <a:extLst>
              <a:ext uri="{FF2B5EF4-FFF2-40B4-BE49-F238E27FC236}">
                <a16:creationId xmlns:a16="http://schemas.microsoft.com/office/drawing/2014/main" id="{BE53DA92-5189-4709-A5FF-78116F3ED0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2517993805"/>
      </p:ext>
    </p:extLst>
  </p:cSld>
  <p:clrMapOvr>
    <a:masterClrMapping/>
  </p:clrMapOvr>
  <p:extLst>
    <p:ext uri="{DCECCB84-F9BA-43D5-87BE-67443E8EF086}">
      <p15:sldGuideLst xmlns:p15="http://schemas.microsoft.com/office/powerpoint/2012/main">
        <p15:guide id="1" pos="3840" userDrawn="1">
          <p15:clr>
            <a:srgbClr val="FBAE40"/>
          </p15:clr>
        </p15:guide>
        <p15:guide id="2" pos="410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999" y="1684800"/>
            <a:ext cx="5448099" cy="43958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_DateCustomA"/>
          <p:cNvSpPr>
            <a:spLocks noGrp="1"/>
          </p:cNvSpPr>
          <p:nvPr>
            <p:ph type="dt" sz="half" idx="10"/>
          </p:nvPr>
        </p:nvSpPr>
        <p:spPr/>
        <p:txBody>
          <a:bodyPr/>
          <a:lstStyle/>
          <a:p>
            <a:endParaRPr lang="en-GB" noProof="0" dirty="0"/>
          </a:p>
        </p:txBody>
      </p:sp>
      <p:sp>
        <p:nvSpPr>
          <p:cNvPr id="5" name="FLD_Footer"/>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p:nvPr>
        </p:nvSpPr>
        <p:spPr>
          <a:xfrm>
            <a:off x="6311900" y="1684800"/>
            <a:ext cx="5448100" cy="438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8">
            <a:extLst>
              <a:ext uri="{FF2B5EF4-FFF2-40B4-BE49-F238E27FC236}">
                <a16:creationId xmlns:a16="http://schemas.microsoft.com/office/drawing/2014/main" id="{892BC597-524B-453A-83CC-5EB1A7764121}"/>
              </a:ext>
            </a:extLst>
          </p:cNvPr>
          <p:cNvSpPr>
            <a:spLocks noGrp="1"/>
          </p:cNvSpPr>
          <p:nvPr>
            <p:ph type="title"/>
          </p:nvPr>
        </p:nvSpPr>
        <p:spPr/>
        <p:txBody>
          <a:bodyPr/>
          <a:lstStyle/>
          <a:p>
            <a:r>
              <a:rPr lang="en-US"/>
              <a:t>Click to edit Master title style</a:t>
            </a:r>
            <a:endParaRPr lang="en-GB" dirty="0"/>
          </a:p>
        </p:txBody>
      </p:sp>
      <p:pic>
        <p:nvPicPr>
          <p:cNvPr id="10" name="Graphic 9">
            <a:extLst>
              <a:ext uri="{FF2B5EF4-FFF2-40B4-BE49-F238E27FC236}">
                <a16:creationId xmlns:a16="http://schemas.microsoft.com/office/drawing/2014/main" id="{FFA2A336-FB34-44B9-B817-78AF4C9649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3549502428"/>
      </p:ext>
    </p:extLst>
  </p:cSld>
  <p:clrMapOvr>
    <a:masterClrMapping/>
  </p:clrMapOvr>
  <p:extLst>
    <p:ext uri="{DCECCB84-F9BA-43D5-87BE-67443E8EF086}">
      <p15:sldGuideLst xmlns:p15="http://schemas.microsoft.com/office/powerpoint/2012/main">
        <p15:guide id="1" pos="3706" userDrawn="1">
          <p15:clr>
            <a:srgbClr val="FBAE40"/>
          </p15:clr>
        </p15:guide>
        <p15:guide id="2" pos="397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1pPr marL="324000" indent="-324000">
              <a:lnSpc>
                <a:spcPct val="100000"/>
              </a:lnSpc>
              <a:defRPr sz="2600"/>
            </a:lvl1pPr>
            <a:lvl2pPr marL="576000">
              <a:lnSpc>
                <a:spcPct val="100000"/>
              </a:lnSpc>
              <a:defRPr sz="2600"/>
            </a:lvl2pPr>
            <a:lvl3pPr marL="792000">
              <a:lnSpc>
                <a:spcPct val="100000"/>
              </a:lnSpc>
              <a:defRPr sz="2600"/>
            </a:lvl3pPr>
            <a:lvl4pPr>
              <a:lnSpc>
                <a:spcPct val="100000"/>
              </a:lnSpc>
              <a:defRPr sz="2600"/>
            </a:lvl4pPr>
            <a:lvl5pPr>
              <a:lnSpc>
                <a:spcPct val="100000"/>
              </a:lnSpc>
              <a:defRPr sz="2600"/>
            </a:lvl5pPr>
            <a:lvl9pPr>
              <a:lnSpc>
                <a:spcPts val="1800"/>
              </a:lnSpc>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_DateCustomA"/>
          <p:cNvSpPr>
            <a:spLocks noGrp="1"/>
          </p:cNvSpPr>
          <p:nvPr>
            <p:ph type="dt" sz="half" idx="10"/>
          </p:nvPr>
        </p:nvSpPr>
        <p:spPr/>
        <p:txBody>
          <a:bodyPr/>
          <a:lstStyle/>
          <a:p>
            <a:endParaRPr lang="en-GB" noProof="0" dirty="0"/>
          </a:p>
        </p:txBody>
      </p:sp>
      <p:sp>
        <p:nvSpPr>
          <p:cNvPr id="5" name="FLD_Footer"/>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pic>
        <p:nvPicPr>
          <p:cNvPr id="7" name="Graphic 6">
            <a:extLst>
              <a:ext uri="{FF2B5EF4-FFF2-40B4-BE49-F238E27FC236}">
                <a16:creationId xmlns:a16="http://schemas.microsoft.com/office/drawing/2014/main" id="{881DDAA9-E6AA-4671-A489-F69F87A658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273101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_DateCustomA"/>
          <p:cNvSpPr>
            <a:spLocks noGrp="1"/>
          </p:cNvSpPr>
          <p:nvPr>
            <p:ph type="dt" sz="half" idx="10"/>
          </p:nvPr>
        </p:nvSpPr>
        <p:spPr/>
        <p:txBody>
          <a:bodyPr/>
          <a:lstStyle/>
          <a:p>
            <a:endParaRPr lang="en-GB" dirty="0"/>
          </a:p>
        </p:txBody>
      </p:sp>
      <p:sp>
        <p:nvSpPr>
          <p:cNvPr id="4" name="FLD_Footer"/>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4C8C45C-947F-4981-8B3F-4F32E973C901}" type="slidenum">
              <a:rPr lang="en-GB" smtClean="0"/>
              <a:t>‹#›</a:t>
            </a:fld>
            <a:endParaRPr lang="en-GB" dirty="0"/>
          </a:p>
        </p:txBody>
      </p:sp>
      <p:pic>
        <p:nvPicPr>
          <p:cNvPr id="6" name="Graphic 5">
            <a:extLst>
              <a:ext uri="{FF2B5EF4-FFF2-40B4-BE49-F238E27FC236}">
                <a16:creationId xmlns:a16="http://schemas.microsoft.com/office/drawing/2014/main" id="{9838E665-CE2D-4967-A376-BDD4FB0B9C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3450888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en-GB" dirty="0"/>
          </a:p>
        </p:txBody>
      </p:sp>
      <p:sp>
        <p:nvSpPr>
          <p:cNvPr id="3" name="FLD_Footer"/>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4C8C45C-947F-4981-8B3F-4F32E973C901}" type="slidenum">
              <a:rPr lang="en-GB" smtClean="0"/>
              <a:t>‹#›</a:t>
            </a:fld>
            <a:endParaRPr lang="en-GB" dirty="0"/>
          </a:p>
        </p:txBody>
      </p:sp>
      <p:pic>
        <p:nvPicPr>
          <p:cNvPr id="5" name="Graphic 4">
            <a:extLst>
              <a:ext uri="{FF2B5EF4-FFF2-40B4-BE49-F238E27FC236}">
                <a16:creationId xmlns:a16="http://schemas.microsoft.com/office/drawing/2014/main" id="{1040D44B-55DE-4CA9-A4D2-A6CE7FD4FE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284394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PrintColorDark">
            <a:extLst>
              <a:ext uri="{FF2B5EF4-FFF2-40B4-BE49-F238E27FC236}">
                <a16:creationId xmlns:a16="http://schemas.microsoft.com/office/drawing/2014/main" id="{43C5C1D6-BCEF-4B53-A698-D3D3F6D024E9}"/>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10" name="PrintColorMiddel">
            <a:extLst>
              <a:ext uri="{FF2B5EF4-FFF2-40B4-BE49-F238E27FC236}">
                <a16:creationId xmlns:a16="http://schemas.microsoft.com/office/drawing/2014/main" id="{0C740B35-71F3-4790-B268-4C4852B08EC2}"/>
              </a:ext>
            </a:extLst>
          </p:cNvPr>
          <p:cNvSpPr/>
          <p:nvPr userDrawn="1"/>
        </p:nvSpPr>
        <p:spPr>
          <a:xfrm>
            <a:off x="0" y="1370601"/>
            <a:ext cx="12193200" cy="4320000"/>
          </a:xfrm>
          <a:prstGeom prst="rect">
            <a:avLst/>
          </a:prstGeom>
          <a:solidFill>
            <a:srgbClr val="F1EC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7" name="Picture Placeholder 3">
            <a:extLst>
              <a:ext uri="{FF2B5EF4-FFF2-40B4-BE49-F238E27FC236}">
                <a16:creationId xmlns:a16="http://schemas.microsoft.com/office/drawing/2014/main" id="{1EA15535-D226-4404-9C3F-7988CAE047AF}"/>
              </a:ext>
            </a:extLst>
          </p:cNvPr>
          <p:cNvSpPr>
            <a:spLocks noGrp="1"/>
          </p:cNvSpPr>
          <p:nvPr>
            <p:ph type="pic" sz="quarter" idx="14" hasCustomPrompt="1"/>
          </p:nvPr>
        </p:nvSpPr>
        <p:spPr>
          <a:xfrm>
            <a:off x="7872000" y="1370601"/>
            <a:ext cx="4320000" cy="4320000"/>
          </a:xfrm>
          <a:noFill/>
        </p:spPr>
        <p:txBody>
          <a:bodyPr lIns="72000" tIns="72000" anchor="t" anchorCtr="0"/>
          <a:lstStyle>
            <a:lvl1pPr marL="0" indent="0" algn="l">
              <a:buNone/>
              <a:defRPr sz="1600"/>
            </a:lvl1pPr>
          </a:lstStyle>
          <a:p>
            <a:r>
              <a:rPr lang="en-GB" noProof="0" dirty="0"/>
              <a:t>Select this image object and insert a new image from Templafy</a:t>
            </a:r>
          </a:p>
        </p:txBody>
      </p:sp>
      <p:sp>
        <p:nvSpPr>
          <p:cNvPr id="3" name="Date_DateCustomA">
            <a:extLst>
              <a:ext uri="{FF2B5EF4-FFF2-40B4-BE49-F238E27FC236}">
                <a16:creationId xmlns:a16="http://schemas.microsoft.com/office/drawing/2014/main" id="{7D265EB0-481D-445F-8516-11E5241935F4}"/>
              </a:ext>
            </a:extLst>
          </p:cNvPr>
          <p:cNvSpPr>
            <a:spLocks noGrp="1"/>
          </p:cNvSpPr>
          <p:nvPr>
            <p:ph type="dt" sz="half" idx="10"/>
          </p:nvPr>
        </p:nvSpPr>
        <p:spPr/>
        <p:txBody>
          <a:bodyPr/>
          <a:lstStyle/>
          <a:p>
            <a:endParaRPr lang="en-GB" dirty="0"/>
          </a:p>
        </p:txBody>
      </p:sp>
      <p:sp>
        <p:nvSpPr>
          <p:cNvPr id="4" name="FLD_Footer">
            <a:extLst>
              <a:ext uri="{FF2B5EF4-FFF2-40B4-BE49-F238E27FC236}">
                <a16:creationId xmlns:a16="http://schemas.microsoft.com/office/drawing/2014/main" id="{18C54938-637D-4FC4-9B12-12F397AA0A6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BD79D8D-ADDC-401E-B774-5B458CD7BD9D}"/>
              </a:ext>
            </a:extLst>
          </p:cNvPr>
          <p:cNvSpPr>
            <a:spLocks noGrp="1"/>
          </p:cNvSpPr>
          <p:nvPr>
            <p:ph type="sldNum" sz="quarter" idx="12"/>
          </p:nvPr>
        </p:nvSpPr>
        <p:spPr/>
        <p:txBody>
          <a:bodyPr/>
          <a:lstStyle/>
          <a:p>
            <a:fld id="{24C8C45C-947F-4981-8B3F-4F32E973C901}" type="slidenum">
              <a:rPr lang="en-GB" smtClean="0"/>
              <a:pPr/>
              <a:t>‹#›</a:t>
            </a:fld>
            <a:endParaRPr lang="en-GB" dirty="0"/>
          </a:p>
        </p:txBody>
      </p:sp>
      <p:sp>
        <p:nvSpPr>
          <p:cNvPr id="11" name="USR_Name">
            <a:extLst>
              <a:ext uri="{FF2B5EF4-FFF2-40B4-BE49-F238E27FC236}">
                <a16:creationId xmlns:a16="http://schemas.microsoft.com/office/drawing/2014/main" id="{21105990-6CDF-4C6E-9846-BD3E195AE292}"/>
              </a:ext>
            </a:extLst>
          </p:cNvPr>
          <p:cNvSpPr/>
          <p:nvPr userDrawn="1"/>
        </p:nvSpPr>
        <p:spPr>
          <a:xfrm>
            <a:off x="806400" y="2423212"/>
            <a:ext cx="6310489" cy="651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4000" noProof="0" dirty="0">
              <a:solidFill>
                <a:schemeClr val="tx1"/>
              </a:solidFill>
              <a:latin typeface="If Sans Thin" panose="00000300000000000000" pitchFamily="2" charset="0"/>
            </a:endParaRPr>
          </a:p>
        </p:txBody>
      </p:sp>
      <p:sp>
        <p:nvSpPr>
          <p:cNvPr id="12" name="USR_Title">
            <a:extLst>
              <a:ext uri="{FF2B5EF4-FFF2-40B4-BE49-F238E27FC236}">
                <a16:creationId xmlns:a16="http://schemas.microsoft.com/office/drawing/2014/main" id="{D542ED00-61A0-4B6F-AA31-547965420BE5}"/>
              </a:ext>
            </a:extLst>
          </p:cNvPr>
          <p:cNvSpPr/>
          <p:nvPr userDrawn="1"/>
        </p:nvSpPr>
        <p:spPr>
          <a:xfrm>
            <a:off x="806400" y="3050630"/>
            <a:ext cx="6310489"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sz="1400" noProof="0" dirty="0">
              <a:solidFill>
                <a:schemeClr val="tx1"/>
              </a:solidFill>
              <a:latin typeface="If Sans" panose="00000500000000000000" pitchFamily="2" charset="0"/>
            </a:endParaRPr>
          </a:p>
        </p:txBody>
      </p:sp>
      <p:sp>
        <p:nvSpPr>
          <p:cNvPr id="13" name="USR_Email">
            <a:extLst>
              <a:ext uri="{FF2B5EF4-FFF2-40B4-BE49-F238E27FC236}">
                <a16:creationId xmlns:a16="http://schemas.microsoft.com/office/drawing/2014/main" id="{74BBD172-6A00-4CEF-A398-1FAF35B51422}"/>
              </a:ext>
            </a:extLst>
          </p:cNvPr>
          <p:cNvSpPr/>
          <p:nvPr userDrawn="1"/>
        </p:nvSpPr>
        <p:spPr>
          <a:xfrm>
            <a:off x="806400" y="3590611"/>
            <a:ext cx="6310489"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sz="1400" noProof="0" dirty="0">
              <a:solidFill>
                <a:schemeClr val="tx1"/>
              </a:solidFill>
              <a:latin typeface="+mn-lt"/>
            </a:endParaRPr>
          </a:p>
        </p:txBody>
      </p:sp>
      <p:sp>
        <p:nvSpPr>
          <p:cNvPr id="15" name="USR_DirectPhone">
            <a:extLst>
              <a:ext uri="{FF2B5EF4-FFF2-40B4-BE49-F238E27FC236}">
                <a16:creationId xmlns:a16="http://schemas.microsoft.com/office/drawing/2014/main" id="{BEAC0A16-A853-4E8D-B6AB-8F40ECB1E979}"/>
              </a:ext>
            </a:extLst>
          </p:cNvPr>
          <p:cNvSpPr/>
          <p:nvPr userDrawn="1"/>
        </p:nvSpPr>
        <p:spPr>
          <a:xfrm>
            <a:off x="806400" y="4235533"/>
            <a:ext cx="6310489"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sz="1400" noProof="0" dirty="0">
              <a:solidFill>
                <a:schemeClr val="tx1"/>
              </a:solidFill>
              <a:latin typeface="+mn-lt"/>
            </a:endParaRPr>
          </a:p>
        </p:txBody>
      </p:sp>
      <p:pic>
        <p:nvPicPr>
          <p:cNvPr id="16" name="Logo">
            <a:extLst>
              <a:ext uri="{FF2B5EF4-FFF2-40B4-BE49-F238E27FC236}">
                <a16:creationId xmlns:a16="http://schemas.microsoft.com/office/drawing/2014/main" id="{1DB23A4E-C385-4644-BACC-F261C3082C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3131881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bg>
      <p:bgPr>
        <a:solidFill>
          <a:srgbClr val="E8E0D9"/>
        </a:solidFill>
        <a:effectLst/>
      </p:bgPr>
    </p:bg>
    <p:spTree>
      <p:nvGrpSpPr>
        <p:cNvPr id="1" name=""/>
        <p:cNvGrpSpPr/>
        <p:nvPr/>
      </p:nvGrpSpPr>
      <p:grpSpPr>
        <a:xfrm>
          <a:off x="0" y="0"/>
          <a:ext cx="0" cy="0"/>
          <a:chOff x="0" y="0"/>
          <a:chExt cx="0" cy="0"/>
        </a:xfrm>
      </p:grpSpPr>
      <p:sp>
        <p:nvSpPr>
          <p:cNvPr id="7" name="PrintColorDark">
            <a:extLst>
              <a:ext uri="{FF2B5EF4-FFF2-40B4-BE49-F238E27FC236}">
                <a16:creationId xmlns:a16="http://schemas.microsoft.com/office/drawing/2014/main" id="{093C57D2-ACD6-40F9-972D-C13670E7E907}"/>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2" name="Title 1">
            <a:extLst>
              <a:ext uri="{FF2B5EF4-FFF2-40B4-BE49-F238E27FC236}">
                <a16:creationId xmlns:a16="http://schemas.microsoft.com/office/drawing/2014/main" id="{C27FF6BA-0B36-4CBC-A0D4-2AAC3128EFCA}"/>
              </a:ext>
            </a:extLst>
          </p:cNvPr>
          <p:cNvSpPr>
            <a:spLocks noGrp="1"/>
          </p:cNvSpPr>
          <p:nvPr>
            <p:ph type="title"/>
          </p:nvPr>
        </p:nvSpPr>
        <p:spPr>
          <a:xfrm>
            <a:off x="432000" y="2672277"/>
            <a:ext cx="11328000" cy="699573"/>
          </a:xfrm>
        </p:spPr>
        <p:txBody>
          <a:bodyPr anchor="ctr" anchorCtr="0"/>
          <a:lstStyle>
            <a:lvl1pPr algn="ctr">
              <a:lnSpc>
                <a:spcPts val="6600"/>
              </a:lnSpc>
              <a:defRPr sz="5400">
                <a:latin typeface="If Sans Thin" panose="00000300000000000000" pitchFamily="2" charset="0"/>
              </a:defRPr>
            </a:lvl1pPr>
          </a:lstStyle>
          <a:p>
            <a:r>
              <a:rPr lang="en-US"/>
              <a:t>Click to edit Master title style</a:t>
            </a:r>
            <a:endParaRPr lang="en-GB" dirty="0"/>
          </a:p>
        </p:txBody>
      </p:sp>
      <p:pic>
        <p:nvPicPr>
          <p:cNvPr id="6" name="Logo">
            <a:extLst>
              <a:ext uri="{FF2B5EF4-FFF2-40B4-BE49-F238E27FC236}">
                <a16:creationId xmlns:a16="http://schemas.microsoft.com/office/drawing/2014/main" id="{F7C52A52-89B2-4729-B21A-5875698DB1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6000" y="5275489"/>
            <a:ext cx="1080000" cy="1064119"/>
          </a:xfrm>
          <a:prstGeom prst="rect">
            <a:avLst/>
          </a:prstGeom>
        </p:spPr>
      </p:pic>
      <p:sp>
        <p:nvSpPr>
          <p:cNvPr id="9" name="Date Placeholder 3" hidden="1">
            <a:extLst>
              <a:ext uri="{FF2B5EF4-FFF2-40B4-BE49-F238E27FC236}">
                <a16:creationId xmlns:a16="http://schemas.microsoft.com/office/drawing/2014/main" id="{B0B84943-1FD1-4534-A3DC-89A86293B7AE}"/>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0" name="Footer Placeholder 4" hidden="1">
            <a:extLst>
              <a:ext uri="{FF2B5EF4-FFF2-40B4-BE49-F238E27FC236}">
                <a16:creationId xmlns:a16="http://schemas.microsoft.com/office/drawing/2014/main" id="{9E56FE58-CC8E-4864-92F7-4F303AAE6F60}"/>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1" name="Slide Number Placeholder 5" hidden="1">
            <a:extLst>
              <a:ext uri="{FF2B5EF4-FFF2-40B4-BE49-F238E27FC236}">
                <a16:creationId xmlns:a16="http://schemas.microsoft.com/office/drawing/2014/main" id="{13EEFFC9-305D-413D-B9E8-974FD302729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33720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logo">
    <p:bg>
      <p:bgPr>
        <a:solidFill>
          <a:srgbClr val="E8E0D9"/>
        </a:solidFill>
        <a:effectLst/>
      </p:bgPr>
    </p:bg>
    <p:spTree>
      <p:nvGrpSpPr>
        <p:cNvPr id="1" name=""/>
        <p:cNvGrpSpPr/>
        <p:nvPr/>
      </p:nvGrpSpPr>
      <p:grpSpPr>
        <a:xfrm>
          <a:off x="0" y="0"/>
          <a:ext cx="0" cy="0"/>
          <a:chOff x="0" y="0"/>
          <a:chExt cx="0" cy="0"/>
        </a:xfrm>
      </p:grpSpPr>
      <p:sp>
        <p:nvSpPr>
          <p:cNvPr id="7" name="PrintColorDark">
            <a:extLst>
              <a:ext uri="{FF2B5EF4-FFF2-40B4-BE49-F238E27FC236}">
                <a16:creationId xmlns:a16="http://schemas.microsoft.com/office/drawing/2014/main" id="{6763CDD9-45A2-4BDA-A316-50054C7CFAEC}"/>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pic>
        <p:nvPicPr>
          <p:cNvPr id="6" name="Logo">
            <a:extLst>
              <a:ext uri="{FF2B5EF4-FFF2-40B4-BE49-F238E27FC236}">
                <a16:creationId xmlns:a16="http://schemas.microsoft.com/office/drawing/2014/main" id="{F7C52A52-89B2-4729-B21A-5875698DB1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9154" y="1917700"/>
            <a:ext cx="3065132" cy="3020060"/>
          </a:xfrm>
          <a:prstGeom prst="rect">
            <a:avLst/>
          </a:prstGeom>
        </p:spPr>
      </p:pic>
      <p:sp>
        <p:nvSpPr>
          <p:cNvPr id="9" name="Date Placeholder 3" hidden="1">
            <a:extLst>
              <a:ext uri="{FF2B5EF4-FFF2-40B4-BE49-F238E27FC236}">
                <a16:creationId xmlns:a16="http://schemas.microsoft.com/office/drawing/2014/main" id="{B0B84943-1FD1-4534-A3DC-89A86293B7AE}"/>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0" name="Footer Placeholder 4" hidden="1">
            <a:extLst>
              <a:ext uri="{FF2B5EF4-FFF2-40B4-BE49-F238E27FC236}">
                <a16:creationId xmlns:a16="http://schemas.microsoft.com/office/drawing/2014/main" id="{9E56FE58-CC8E-4864-92F7-4F303AAE6F60}"/>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1" name="Slide Number Placeholder 5" hidden="1">
            <a:extLst>
              <a:ext uri="{FF2B5EF4-FFF2-40B4-BE49-F238E27FC236}">
                <a16:creationId xmlns:a16="http://schemas.microsoft.com/office/drawing/2014/main" id="{13EEFFC9-305D-413D-B9E8-974FD302729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
        <p:nvSpPr>
          <p:cNvPr id="4" name="CUS_Disclaimer">
            <a:extLst>
              <a:ext uri="{FF2B5EF4-FFF2-40B4-BE49-F238E27FC236}">
                <a16:creationId xmlns:a16="http://schemas.microsoft.com/office/drawing/2014/main" id="{59BA82DB-DD25-48E5-AEA6-7B43475BBA3A}"/>
              </a:ext>
            </a:extLst>
          </p:cNvPr>
          <p:cNvSpPr/>
          <p:nvPr userDrawn="1"/>
        </p:nvSpPr>
        <p:spPr>
          <a:xfrm>
            <a:off x="1887894" y="6156361"/>
            <a:ext cx="8416212" cy="58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00" noProof="0" dirty="0">
              <a:solidFill>
                <a:schemeClr val="tx1"/>
              </a:solidFill>
            </a:endParaRPr>
          </a:p>
        </p:txBody>
      </p:sp>
    </p:spTree>
    <p:extLst>
      <p:ext uri="{BB962C8B-B14F-4D97-AF65-F5344CB8AC3E}">
        <p14:creationId xmlns:p14="http://schemas.microsoft.com/office/powerpoint/2010/main" val="3048626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ser guide ">
    <p:bg>
      <p:bgPr>
        <a:solidFill>
          <a:schemeClr val="bg1"/>
        </a:solidFill>
        <a:effectLst/>
      </p:bgPr>
    </p:bg>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0CDAE056-7E73-4535-AEFF-E820719D038F}"/>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467580" y="1445977"/>
            <a:ext cx="2358244"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Arial" panose="020B0604020202020204" pitchFamily="34" charset="0"/>
                <a:cs typeface="Arial" panose="020B0604020202020204" pitchFamily="34" charset="0"/>
              </a:rPr>
              <a:t>PICTURES</a:t>
            </a:r>
            <a:br>
              <a:rPr lang="en-GB" sz="900" dirty="0">
                <a:latin typeface="Arial" panose="020B0604020202020204" pitchFamily="34" charset="0"/>
                <a:cs typeface="Arial" panose="020B0604020202020204" pitchFamily="34" charset="0"/>
              </a:rPr>
            </a:br>
            <a:r>
              <a:rPr lang="en-GB" sz="900" b="1" noProof="1">
                <a:solidFill>
                  <a:schemeClr val="tx1"/>
                </a:solidFill>
                <a:latin typeface="Arial" panose="020B0604020202020204" pitchFamily="34" charset="0"/>
                <a:cs typeface="Arial" panose="020B0604020202020204" pitchFamily="34" charset="0"/>
              </a:rPr>
              <a:t>Insert corporate picture from Templafy</a:t>
            </a:r>
            <a:endParaRPr lang="en-GB"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Arial" panose="020B0604020202020204" pitchFamily="34" charset="0"/>
                <a:cs typeface="Arial" panose="020B0604020202020204" pitchFamily="34" charset="0"/>
              </a:rPr>
              <a:t>1.</a:t>
            </a:r>
            <a:r>
              <a:rPr lang="en-GB" altLang="da-DK" sz="900" b="0" noProof="1">
                <a:solidFill>
                  <a:schemeClr val="tx1"/>
                </a:solidFill>
                <a:latin typeface="Arial" panose="020B0604020202020204" pitchFamily="34" charset="0"/>
                <a:cs typeface="Arial" panose="020B0604020202020204" pitchFamily="34" charset="0"/>
              </a:rPr>
              <a:t> Click the blue </a:t>
            </a:r>
            <a:r>
              <a:rPr lang="en-GB" altLang="da-DK" sz="900" b="1" baseline="0" noProof="1">
                <a:solidFill>
                  <a:schemeClr val="tx1"/>
                </a:solidFill>
                <a:latin typeface="Arial" panose="020B0604020202020204" pitchFamily="34" charset="0"/>
                <a:cs typeface="Arial" panose="020B0604020202020204" pitchFamily="34" charset="0"/>
              </a:rPr>
              <a:t>Templafy </a:t>
            </a:r>
            <a:r>
              <a:rPr lang="en-GB" altLang="da-DK" sz="900" b="0" baseline="0" noProof="1">
                <a:solidFill>
                  <a:schemeClr val="tx1"/>
                </a:solidFill>
                <a:latin typeface="Arial" panose="020B0604020202020204" pitchFamily="34" charset="0"/>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Arial" panose="020B0604020202020204" pitchFamily="34" charset="0"/>
                <a:cs typeface="Arial" panose="020B0604020202020204" pitchFamily="34" charset="0"/>
              </a:rPr>
              <a:t>2. </a:t>
            </a:r>
            <a:r>
              <a:rPr lang="en-GB" altLang="da-DK" sz="900" b="0" baseline="0" noProof="1">
                <a:solidFill>
                  <a:schemeClr val="tx1"/>
                </a:solidFill>
                <a:latin typeface="Arial" panose="020B0604020202020204" pitchFamily="34" charset="0"/>
                <a:cs typeface="Arial" panose="020B0604020202020204" pitchFamily="34" charset="0"/>
              </a:rPr>
              <a:t>In the dropdown, click </a:t>
            </a:r>
            <a:r>
              <a:rPr lang="en-GB" altLang="da-DK" sz="900" b="1" baseline="0" noProof="1">
                <a:solidFill>
                  <a:schemeClr val="tx1"/>
                </a:solidFill>
                <a:latin typeface="Arial" panose="020B0604020202020204" pitchFamily="34" charset="0"/>
                <a:cs typeface="Arial" panose="020B0604020202020204" pitchFamily="34" charset="0"/>
              </a:rPr>
              <a:t>Images</a:t>
            </a:r>
            <a:r>
              <a:rPr lang="en-GB" altLang="da-DK" sz="900" b="0" baseline="0" noProof="1">
                <a:solidFill>
                  <a:schemeClr val="tx1"/>
                </a:solidFill>
                <a:latin typeface="Arial" panose="020B0604020202020204" pitchFamily="34" charset="0"/>
                <a:cs typeface="Arial" panose="020B0604020202020204" pitchFamily="34" charset="0"/>
              </a:rPr>
              <a:t>, </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or click the </a:t>
            </a:r>
            <a:r>
              <a:rPr lang="en-GB" altLang="da-DK" sz="900" b="1" baseline="0" noProof="1">
                <a:solidFill>
                  <a:schemeClr val="tx1"/>
                </a:solidFill>
                <a:latin typeface="Arial" panose="020B0604020202020204" pitchFamily="34" charset="0"/>
                <a:cs typeface="Arial" panose="020B0604020202020204" pitchFamily="34" charset="0"/>
              </a:rPr>
              <a:t>Images </a:t>
            </a:r>
            <a:r>
              <a:rPr lang="en-GB" altLang="da-DK" sz="900" b="0" i="0" baseline="0" noProof="1">
                <a:solidFill>
                  <a:schemeClr val="tx1"/>
                </a:solidFill>
                <a:latin typeface="Arial" panose="020B0604020202020204" pitchFamily="34" charset="0"/>
                <a:cs typeface="Arial" panose="020B0604020202020204" pitchFamily="34" charset="0"/>
              </a:rPr>
              <a:t>button</a:t>
            </a:r>
            <a:r>
              <a:rPr lang="en-GB" altLang="da-DK" sz="900" b="0" baseline="0" noProof="1">
                <a:solidFill>
                  <a:schemeClr val="tx1"/>
                </a:solidFill>
                <a:latin typeface="Arial" panose="020B0604020202020204" pitchFamily="34" charset="0"/>
                <a:cs typeface="Arial" panose="020B0604020202020204" pitchFamily="34" charset="0"/>
              </a:rPr>
              <a:t> in the Templafy pane on the right side of the screen</a:t>
            </a:r>
            <a:endParaRPr lang="en-GB"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On slides with pictureplaceholder, click on the icon and choose </a:t>
            </a:r>
            <a:r>
              <a:rPr lang="en-GB"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Click </a:t>
            </a:r>
            <a:r>
              <a:rPr lang="en-GB" altLang="da-DK" sz="900" b="1" noProof="1">
                <a:solidFill>
                  <a:schemeClr val="tx1"/>
                </a:solidFill>
                <a:latin typeface="Arial" panose="020B0604020202020204" pitchFamily="34" charset="0"/>
                <a:cs typeface="Arial" panose="020B0604020202020204" pitchFamily="34" charset="0"/>
              </a:rPr>
              <a:t>Crop</a:t>
            </a:r>
            <a:r>
              <a:rPr lang="en-GB" altLang="da-DK" sz="900" b="0" noProof="1">
                <a:solidFill>
                  <a:schemeClr val="tx1"/>
                </a:solidFill>
                <a:latin typeface="Arial" panose="020B0604020202020204" pitchFamily="34" charset="0"/>
                <a:cs typeface="Arial" panose="020B0604020202020204" pitchFamily="34" charset="0"/>
              </a:rPr>
              <a:t> to change size or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2. </a:t>
            </a:r>
            <a:r>
              <a:rPr lang="en-GB" altLang="da-DK" sz="900" b="0" noProof="1">
                <a:solidFill>
                  <a:schemeClr val="tx1"/>
                </a:solidFill>
                <a:latin typeface="Arial" panose="020B0604020202020204" pitchFamily="34" charset="0"/>
                <a:cs typeface="Arial" panose="020B0604020202020204" pitchFamily="34" charset="0"/>
              </a:rPr>
              <a:t>If you want to scale the picture,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hold </a:t>
            </a:r>
            <a:r>
              <a:rPr lang="en-GB" altLang="da-DK" sz="900" b="1" noProof="1">
                <a:solidFill>
                  <a:schemeClr val="tx1"/>
                </a:solidFill>
                <a:latin typeface="Arial" panose="020B0604020202020204" pitchFamily="34" charset="0"/>
                <a:cs typeface="Arial" panose="020B0604020202020204" pitchFamily="34" charset="0"/>
              </a:rPr>
              <a:t>SHIFT</a:t>
            </a:r>
            <a:r>
              <a:rPr lang="en-GB" altLang="da-DK" sz="900" b="0" noProof="1">
                <a:solidFill>
                  <a:schemeClr val="tx1"/>
                </a:solidFill>
                <a:latin typeface="Arial" panose="020B0604020202020204" pitchFamily="34" charset="0"/>
                <a:cs typeface="Arial" panose="020B0604020202020204" pitchFamily="34" charset="0"/>
              </a:rPr>
              <a:t>-key down while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dragging the corners of the picture</a:t>
            </a:r>
            <a:br>
              <a:rPr lang="en-GB" altLang="da-DK" sz="900" b="0" noProof="1">
                <a:solidFill>
                  <a:schemeClr val="tx1"/>
                </a:solidFill>
                <a:latin typeface="Arial" panose="020B0604020202020204" pitchFamily="34" charset="0"/>
                <a:cs typeface="Arial" panose="020B0604020202020204" pitchFamily="34" charset="0"/>
              </a:rPr>
            </a:b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t>
            </a:r>
            <a:r>
              <a:rPr lang="en-GB" altLang="da-DK" sz="900" b="0" noProof="1">
                <a:solidFill>
                  <a:schemeClr val="tx1"/>
                </a:solidFill>
                <a:latin typeface="Arial" panose="020B0604020202020204" pitchFamily="34" charset="0"/>
                <a:cs typeface="Arial" panose="020B0604020202020204" pitchFamily="34" charset="0"/>
              </a:rPr>
              <a:t>If you delete the picture and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insert a new one, the picture may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lie in front of the text or graphic.</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If this happens, select the picture,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right-click and choose </a:t>
            </a:r>
            <a:r>
              <a:rPr lang="en-GB" altLang="da-DK" sz="900" b="1" noProof="1">
                <a:solidFill>
                  <a:schemeClr val="tx1"/>
                </a:solidFill>
                <a:latin typeface="Arial" panose="020B0604020202020204" pitchFamily="34" charset="0"/>
                <a:cs typeface="Arial" panose="020B0604020202020204" pitchFamily="34" charset="0"/>
              </a:rPr>
              <a:t>Send to Back</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6871761" y="1714058"/>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444363" y="1451607"/>
            <a:ext cx="228036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Arial" panose="020B0604020202020204" pitchFamily="34" charset="0"/>
                <a:cs typeface="Arial" panose="020B0604020202020204" pitchFamily="34" charset="0"/>
              </a:rPr>
              <a:t>TEXT STYLES</a:t>
            </a:r>
            <a:endParaRPr lang="en-GB"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Use the </a:t>
            </a:r>
            <a:r>
              <a:rPr lang="en-GB" altLang="da-DK" sz="900" b="1" noProof="1">
                <a:solidFill>
                  <a:schemeClr val="tx1"/>
                </a:solidFill>
                <a:latin typeface="Arial" panose="020B0604020202020204" pitchFamily="34" charset="0"/>
                <a:cs typeface="Arial" panose="020B0604020202020204" pitchFamily="34" charset="0"/>
              </a:rPr>
              <a:t>TAB</a:t>
            </a:r>
            <a:r>
              <a:rPr lang="en-GB" altLang="da-DK" sz="900" b="0" noProof="1">
                <a:solidFill>
                  <a:schemeClr val="tx1"/>
                </a:solidFill>
                <a:latin typeface="Arial" panose="020B0604020202020204" pitchFamily="34" charset="0"/>
                <a:cs typeface="Arial" panose="020B0604020202020204" pitchFamily="34" charset="0"/>
              </a:rPr>
              <a:t>-key</a:t>
            </a:r>
            <a:r>
              <a:rPr lang="en-GB" altLang="da-DK" sz="900" b="0" baseline="0" noProof="1">
                <a:solidFill>
                  <a:schemeClr val="tx1"/>
                </a:solidFill>
                <a:latin typeface="Arial" panose="020B0604020202020204" pitchFamily="34" charset="0"/>
                <a:cs typeface="Arial" panose="020B0604020202020204" pitchFamily="34" charset="0"/>
              </a:rPr>
              <a:t> to jump through levels. Click </a:t>
            </a:r>
            <a:r>
              <a:rPr lang="en-GB" altLang="da-DK" sz="900" b="1" baseline="0" noProof="1">
                <a:solidFill>
                  <a:schemeClr val="tx1"/>
                </a:solidFill>
                <a:latin typeface="Arial" panose="020B0604020202020204" pitchFamily="34" charset="0"/>
                <a:cs typeface="Arial" panose="020B0604020202020204" pitchFamily="34" charset="0"/>
              </a:rPr>
              <a:t>ENTER</a:t>
            </a:r>
            <a:r>
              <a:rPr lang="en-GB" altLang="da-DK" sz="900" b="0" baseline="0" noProof="1">
                <a:solidFill>
                  <a:schemeClr val="tx1"/>
                </a:solidFill>
                <a:latin typeface="Arial" panose="020B0604020202020204" pitchFamily="34" charset="0"/>
                <a:cs typeface="Arial" panose="020B0604020202020204" pitchFamily="34" charset="0"/>
              </a:rPr>
              <a:t>, then </a:t>
            </a:r>
            <a:r>
              <a:rPr lang="en-GB" altLang="da-DK" sz="900" b="1" baseline="0" noProof="1">
                <a:solidFill>
                  <a:schemeClr val="tx1"/>
                </a:solidFill>
                <a:latin typeface="Arial" panose="020B0604020202020204" pitchFamily="34" charset="0"/>
                <a:cs typeface="Arial" panose="020B0604020202020204" pitchFamily="34" charset="0"/>
              </a:rPr>
              <a:t>TAB</a:t>
            </a:r>
            <a:r>
              <a:rPr lang="en-GB"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Arial" panose="020B0604020202020204" pitchFamily="34" charset="0"/>
                <a:cs typeface="Arial" panose="020B0604020202020204" pitchFamily="34" charset="0"/>
              </a:rPr>
              <a:t>To go back in levels use </a:t>
            </a:r>
            <a:r>
              <a:rPr lang="en-GB" altLang="da-DK" sz="900" b="1" baseline="0" noProof="1">
                <a:solidFill>
                  <a:schemeClr val="tx1"/>
                </a:solidFill>
                <a:latin typeface="Arial" panose="020B0604020202020204" pitchFamily="34" charset="0"/>
                <a:cs typeface="Arial" panose="020B0604020202020204" pitchFamily="34" charset="0"/>
              </a:rPr>
              <a:t>SHIFT-TAB</a:t>
            </a:r>
            <a:endParaRPr lang="en-GB"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900" noProof="1">
                <a:solidFill>
                  <a:schemeClr val="tx1"/>
                </a:solidFill>
                <a:latin typeface="Arial" panose="020B0604020202020204" pitchFamily="34" charset="0"/>
                <a:cs typeface="Arial" panose="020B0604020202020204" pitchFamily="34" charset="0"/>
              </a:rPr>
              <a:t>Alternatively, </a:t>
            </a:r>
            <a:r>
              <a:rPr lang="en-GB" sz="900" b="1" noProof="1">
                <a:solidFill>
                  <a:schemeClr val="tx1"/>
                </a:solidFill>
                <a:latin typeface="Arial" panose="020B0604020202020204" pitchFamily="34" charset="0"/>
                <a:cs typeface="Arial" panose="020B0604020202020204" pitchFamily="34" charset="0"/>
              </a:rPr>
              <a:t>Increase</a:t>
            </a:r>
            <a:r>
              <a:rPr lang="en-GB" sz="900" baseline="0" noProof="1">
                <a:solidFill>
                  <a:schemeClr val="tx1"/>
                </a:solidFill>
                <a:latin typeface="Arial" panose="020B0604020202020204" pitchFamily="34" charset="0"/>
                <a:cs typeface="Arial" panose="020B0604020202020204" pitchFamily="34" charset="0"/>
              </a:rPr>
              <a:t> and </a:t>
            </a:r>
            <a:r>
              <a:rPr lang="en-GB" sz="900" b="1" baseline="0" noProof="1">
                <a:solidFill>
                  <a:schemeClr val="tx1"/>
                </a:solidFill>
                <a:latin typeface="Arial" panose="020B0604020202020204" pitchFamily="34" charset="0"/>
                <a:cs typeface="Arial" panose="020B0604020202020204" pitchFamily="34" charset="0"/>
              </a:rPr>
              <a:t>Decrease</a:t>
            </a:r>
            <a:br>
              <a:rPr lang="en-GB" sz="900" b="1" baseline="0" noProof="1">
                <a:solidFill>
                  <a:schemeClr val="tx1"/>
                </a:solidFill>
                <a:latin typeface="Arial" panose="020B0604020202020204" pitchFamily="34" charset="0"/>
                <a:cs typeface="Arial" panose="020B0604020202020204" pitchFamily="34" charset="0"/>
              </a:rPr>
            </a:br>
            <a:r>
              <a:rPr lang="en-GB" sz="900" baseline="0" noProof="1">
                <a:solidFill>
                  <a:schemeClr val="tx1"/>
                </a:solidFill>
                <a:latin typeface="Arial" panose="020B0604020202020204" pitchFamily="34" charset="0"/>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t>
            </a:r>
            <a:r>
              <a:rPr lang="en-GB" sz="9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Arial" panose="020B0604020202020204" pitchFamily="34" charset="0"/>
                <a:cs typeface="Arial" panose="020B0604020202020204" pitchFamily="34" charset="0"/>
              </a:rPr>
              <a:t>Delete bullet for regular text.</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SLIDES &amp; LAYOUTS</a:t>
            </a:r>
            <a:br>
              <a:rPr lang="en-GB" altLang="da-DK" sz="900" b="1" noProof="1">
                <a:solidFill>
                  <a:schemeClr val="tx1"/>
                </a:solidFill>
                <a:latin typeface="Arial" panose="020B0604020202020204" pitchFamily="34" charset="0"/>
                <a:cs typeface="Arial" panose="020B0604020202020204" pitchFamily="34" charset="0"/>
              </a:rPr>
            </a:br>
            <a:br>
              <a:rPr lang="en-GB" altLang="da-DK" sz="900" b="1"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Click on the menu </a:t>
            </a:r>
            <a:r>
              <a:rPr lang="en-GB" altLang="da-DK" sz="900" b="1" noProof="1">
                <a:solidFill>
                  <a:schemeClr val="tx1"/>
                </a:solidFill>
                <a:latin typeface="Arial" panose="020B0604020202020204" pitchFamily="34" charset="0"/>
                <a:cs typeface="Arial" panose="020B0604020202020204" pitchFamily="34" charset="0"/>
              </a:rPr>
              <a:t>New Slide </a:t>
            </a:r>
            <a:r>
              <a:rPr lang="en-GB" altLang="da-DK" sz="900" b="0" noProof="1">
                <a:solidFill>
                  <a:schemeClr val="tx1"/>
                </a:solidFill>
                <a:latin typeface="Arial" panose="020B0604020202020204" pitchFamily="34" charset="0"/>
                <a:cs typeface="Arial" panose="020B0604020202020204" pitchFamily="34" charset="0"/>
              </a:rPr>
              <a:t>in the </a:t>
            </a:r>
            <a:r>
              <a:rPr lang="en-GB" altLang="da-DK" sz="900" b="1" noProof="1">
                <a:solidFill>
                  <a:schemeClr val="tx1"/>
                </a:solidFill>
                <a:latin typeface="Arial" panose="020B0604020202020204" pitchFamily="34" charset="0"/>
                <a:cs typeface="Arial" panose="020B0604020202020204" pitchFamily="34" charset="0"/>
              </a:rPr>
              <a:t>Home</a:t>
            </a:r>
            <a:r>
              <a:rPr lang="en-GB" altLang="da-DK" sz="900" b="0" noProof="1">
                <a:solidFill>
                  <a:schemeClr val="tx1"/>
                </a:solidFill>
                <a:latin typeface="Arial" panose="020B0604020202020204" pitchFamily="34" charset="0"/>
                <a:cs typeface="Arial" panose="020B0604020202020204" pitchFamily="34" charset="0"/>
              </a:rPr>
              <a:t> tab to insert a new slide</a:t>
            </a:r>
            <a:br>
              <a:rPr lang="en-GB" altLang="da-DK" sz="900" b="0" noProof="1">
                <a:solidFill>
                  <a:schemeClr val="tx1"/>
                </a:solidFill>
                <a:latin typeface="Arial" panose="020B0604020202020204" pitchFamily="34" charset="0"/>
                <a:cs typeface="Arial" panose="020B0604020202020204" pitchFamily="34" charset="0"/>
              </a:rPr>
            </a:br>
            <a:br>
              <a:rPr lang="en-GB" altLang="da-DK" sz="900" b="0" noProof="1">
                <a:solidFill>
                  <a:schemeClr val="tx1"/>
                </a:solidFill>
                <a:latin typeface="Arial" panose="020B0604020202020204" pitchFamily="34" charset="0"/>
                <a:cs typeface="Arial" panose="020B0604020202020204" pitchFamily="34" charset="0"/>
              </a:rPr>
            </a:br>
            <a:r>
              <a:rPr lang="en-GB" altLang="da-DK" sz="900" b="1" noProof="1">
                <a:solidFill>
                  <a:schemeClr val="tx1"/>
                </a:solidFill>
                <a:latin typeface="Arial" panose="020B0604020202020204" pitchFamily="34" charset="0"/>
                <a:cs typeface="Arial" panose="020B0604020202020204" pitchFamily="34" charset="0"/>
              </a:rPr>
              <a:t>Change layout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900" dirty="0">
                <a:solidFill>
                  <a:srgbClr val="000000"/>
                </a:solidFill>
                <a:latin typeface="Arial" panose="020B0604020202020204" pitchFamily="34" charset="0"/>
                <a:ea typeface="Times New Roman" panose="02020603050405020304" pitchFamily="18" charset="0"/>
                <a:cs typeface="Arial" panose="020B0604020202020204" pitchFamily="34" charset="0"/>
              </a:rPr>
              <a:t>Click on the arrow next to </a:t>
            </a:r>
            <a:r>
              <a:rPr lang="en-GB"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Layout</a:t>
            </a:r>
            <a:br>
              <a:rPr lang="en-GB"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GB" sz="900" dirty="0">
                <a:solidFill>
                  <a:srgbClr val="000000"/>
                </a:solidFill>
                <a:latin typeface="Arial" panose="020B0604020202020204" pitchFamily="34" charset="0"/>
                <a:ea typeface="Times New Roman" panose="02020603050405020304" pitchFamily="18" charset="0"/>
                <a:cs typeface="Arial" panose="020B0604020202020204" pitchFamily="34" charset="0"/>
              </a:rPr>
              <a:t>to view a dropdown menu of possible slide layouts</a:t>
            </a:r>
            <a:br>
              <a:rPr lang="en-GB" altLang="da-DK" sz="900" b="0" baseline="0" noProof="1">
                <a:solidFill>
                  <a:schemeClr val="tx1"/>
                </a:solidFill>
                <a:latin typeface="Arial" panose="020B0604020202020204" pitchFamily="34" charset="0"/>
                <a:cs typeface="Arial" panose="020B0604020202020204" pitchFamily="34" charset="0"/>
              </a:rPr>
            </a:br>
            <a:br>
              <a:rPr lang="en-GB" altLang="da-DK" sz="900" b="0" baseline="0" noProof="1">
                <a:solidFill>
                  <a:schemeClr val="tx1"/>
                </a:solidFill>
                <a:latin typeface="Arial" panose="020B0604020202020204" pitchFamily="34" charset="0"/>
                <a:cs typeface="Arial" panose="020B0604020202020204" pitchFamily="34" charset="0"/>
              </a:rPr>
            </a:br>
            <a:r>
              <a:rPr lang="en-GB"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Arial" panose="020B0604020202020204" pitchFamily="34" charset="0"/>
                <a:cs typeface="Arial" panose="020B0604020202020204" pitchFamily="34" charset="0"/>
              </a:rPr>
              <a:t>Click the </a:t>
            </a:r>
            <a:r>
              <a:rPr lang="en-GB" altLang="da-DK" sz="900" b="1" baseline="0" noProof="1">
                <a:solidFill>
                  <a:schemeClr val="tx1"/>
                </a:solidFill>
                <a:latin typeface="Arial" panose="020B0604020202020204" pitchFamily="34" charset="0"/>
                <a:cs typeface="Arial" panose="020B0604020202020204" pitchFamily="34" charset="0"/>
              </a:rPr>
              <a:t>Reset </a:t>
            </a:r>
            <a:r>
              <a:rPr lang="en-GB" altLang="da-DK" sz="900" noProof="1">
                <a:solidFill>
                  <a:schemeClr val="tx1"/>
                </a:solidFill>
                <a:latin typeface="Arial" panose="020B0604020202020204" pitchFamily="34" charset="0"/>
                <a:cs typeface="Arial" panose="020B0604020202020204" pitchFamily="34" charset="0"/>
              </a:rPr>
              <a:t>menu to reset position, size</a:t>
            </a:r>
            <a:r>
              <a:rPr lang="en-GB" altLang="da-DK" sz="900" baseline="0" noProof="1">
                <a:solidFill>
                  <a:schemeClr val="tx1"/>
                </a:solidFill>
                <a:latin typeface="Arial" panose="020B0604020202020204" pitchFamily="34" charset="0"/>
                <a:cs typeface="Arial" panose="020B0604020202020204" pitchFamily="34" charset="0"/>
              </a:rPr>
              <a:t> and formatting of the </a:t>
            </a:r>
            <a:br>
              <a:rPr lang="en-GB" altLang="da-DK" sz="900" baseline="0" noProof="1">
                <a:solidFill>
                  <a:schemeClr val="tx1"/>
                </a:solidFill>
                <a:latin typeface="Arial" panose="020B0604020202020204" pitchFamily="34" charset="0"/>
                <a:cs typeface="Arial" panose="020B0604020202020204" pitchFamily="34" charset="0"/>
              </a:rPr>
            </a:br>
            <a:r>
              <a:rPr lang="en-GB"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en-GB"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en-GB" altLang="da-DK" sz="900" b="0" noProof="1">
              <a:solidFill>
                <a:schemeClr val="tx1"/>
              </a:solidFill>
              <a:latin typeface="Arial" panose="020B0604020202020204" pitchFamily="34" charset="0"/>
              <a:cs typeface="Arial" panose="020B060402020202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649942" y="3160811"/>
            <a:ext cx="257143"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650483" y="2437628"/>
            <a:ext cx="457143"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a:srcRect l="3901" t="45142" r="62601" b="9046"/>
          <a:stretch/>
        </p:blipFill>
        <p:spPr>
          <a:xfrm>
            <a:off x="6871761" y="2956787"/>
            <a:ext cx="341204"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2656364" y="4151363"/>
            <a:ext cx="32888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2656364" y="5479516"/>
            <a:ext cx="538465"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6927782" y="3766527"/>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729773" y="1445977"/>
            <a:ext cx="235824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Arial" panose="020B0604020202020204" pitchFamily="34" charset="0"/>
                <a:cs typeface="Arial" panose="020B0604020202020204" pitchFamily="34" charset="0"/>
              </a:rPr>
              <a:t>HEADER &amp; FOOTER</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on </a:t>
            </a:r>
            <a:r>
              <a:rPr lang="en-GB" altLang="da-DK" sz="900" b="1" noProof="1">
                <a:solidFill>
                  <a:schemeClr val="tx1"/>
                </a:solidFill>
                <a:latin typeface="Arial" panose="020B0604020202020204" pitchFamily="34" charset="0"/>
                <a:cs typeface="Arial" panose="020B0604020202020204" pitchFamily="34" charset="0"/>
              </a:rPr>
              <a:t>Header and Footer </a:t>
            </a:r>
            <a:r>
              <a:rPr lang="en-GB" altLang="da-DK" sz="900" b="0" noProof="1">
                <a:solidFill>
                  <a:schemeClr val="tx1"/>
                </a:solidFill>
                <a:latin typeface="Arial" panose="020B0604020202020204" pitchFamily="34" charset="0"/>
                <a:cs typeface="Arial" panose="020B0604020202020204" pitchFamily="34" charset="0"/>
              </a:rPr>
              <a:t>in the </a:t>
            </a:r>
            <a:r>
              <a:rPr lang="en-GB" altLang="da-DK" sz="900" b="1" noProof="1">
                <a:solidFill>
                  <a:schemeClr val="tx1"/>
                </a:solidFill>
                <a:latin typeface="Arial" panose="020B0604020202020204" pitchFamily="34" charset="0"/>
                <a:cs typeface="Arial" panose="020B0604020202020204" pitchFamily="34" charset="0"/>
              </a:rPr>
              <a:t>Insert</a:t>
            </a:r>
            <a:r>
              <a:rPr lang="en-GB" altLang="da-DK" sz="900" b="0" noProof="1">
                <a:solidFill>
                  <a:schemeClr val="tx1"/>
                </a:solidFill>
                <a:latin typeface="Arial" panose="020B0604020202020204" pitchFamily="34" charset="0"/>
                <a:cs typeface="Arial" panose="020B0604020202020204" pitchFamily="34" charset="0"/>
              </a:rPr>
              <a:t> tab (write the desired text)</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a:t>
            </a:r>
            <a:r>
              <a:rPr lang="en-GB" altLang="da-DK" sz="900" b="1" noProof="1">
                <a:solidFill>
                  <a:schemeClr val="tx1"/>
                </a:solidFill>
                <a:latin typeface="Arial" panose="020B0604020202020204" pitchFamily="34" charset="0"/>
                <a:cs typeface="Arial" panose="020B0604020202020204" pitchFamily="34" charset="0"/>
              </a:rPr>
              <a:t>Apply to All </a:t>
            </a:r>
            <a:r>
              <a:rPr lang="en-GB" altLang="da-DK" sz="900" b="0" noProof="1">
                <a:solidFill>
                  <a:schemeClr val="tx1"/>
                </a:solidFill>
                <a:latin typeface="Arial" panose="020B0604020202020204" pitchFamily="34" charset="0"/>
                <a:cs typeface="Arial" panose="020B0604020202020204" pitchFamily="34" charset="0"/>
              </a:rPr>
              <a:t>or </a:t>
            </a:r>
            <a:r>
              <a:rPr lang="en-GB" altLang="da-DK" sz="900" b="1" noProof="1">
                <a:solidFill>
                  <a:schemeClr val="tx1"/>
                </a:solidFill>
                <a:latin typeface="Arial" panose="020B0604020202020204" pitchFamily="34" charset="0"/>
                <a:cs typeface="Arial" panose="020B0604020202020204" pitchFamily="34" charset="0"/>
              </a:rPr>
              <a:t>Apply</a:t>
            </a:r>
            <a:r>
              <a:rPr lang="en-GB" altLang="da-DK" sz="900" b="0" noProof="1">
                <a:solidFill>
                  <a:schemeClr val="tx1"/>
                </a:solidFill>
                <a:latin typeface="Arial" panose="020B0604020202020204" pitchFamily="34" charset="0"/>
                <a:cs typeface="Arial" panose="020B0604020202020204" pitchFamily="34" charset="0"/>
              </a:rPr>
              <a:t> if only used on one slide</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Arial" panose="020B0604020202020204" pitchFamily="34" charset="0"/>
                <a:cs typeface="Arial" panose="020B0604020202020204" pitchFamily="34" charset="0"/>
              </a:rPr>
              <a:t>GRIDLINES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the </a:t>
            </a:r>
            <a:r>
              <a:rPr lang="en-GB" altLang="da-DK" sz="900" b="1" noProof="1">
                <a:solidFill>
                  <a:schemeClr val="tx1"/>
                </a:solidFill>
                <a:latin typeface="Arial" panose="020B0604020202020204" pitchFamily="34" charset="0"/>
                <a:cs typeface="Arial" panose="020B0604020202020204" pitchFamily="34" charset="0"/>
              </a:rPr>
              <a:t>View</a:t>
            </a:r>
            <a:r>
              <a:rPr lang="en-GB" altLang="da-DK" sz="900" b="0" noProof="1">
                <a:solidFill>
                  <a:schemeClr val="tx1"/>
                </a:solidFill>
                <a:latin typeface="Arial" panose="020B0604020202020204" pitchFamily="34" charset="0"/>
                <a:cs typeface="Arial" panose="020B0604020202020204" pitchFamily="34" charset="0"/>
              </a:rPr>
              <a:t> tab and set tick mark next to </a:t>
            </a:r>
            <a:r>
              <a:rPr lang="en-GB" altLang="da-DK" sz="900" b="1" noProof="1">
                <a:solidFill>
                  <a:schemeClr val="tx1"/>
                </a:solidFill>
                <a:latin typeface="Arial" panose="020B0604020202020204" pitchFamily="34" charset="0"/>
                <a:cs typeface="Arial" panose="020B0604020202020204" pitchFamily="34" charset="0"/>
              </a:rPr>
              <a:t>Guides</a:t>
            </a: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Alt + F9 </a:t>
            </a:r>
            <a:r>
              <a:rPr lang="en-GB" altLang="da-DK" sz="900" b="0" noProof="1">
                <a:solidFill>
                  <a:schemeClr val="tx1"/>
                </a:solidFill>
                <a:latin typeface="Arial" panose="020B0604020202020204" pitchFamily="34" charset="0"/>
                <a:cs typeface="Arial" panose="020B0604020202020204" pitchFamily="34" charset="0"/>
              </a:rPr>
              <a:t>for quick view of guides</a:t>
            </a:r>
          </a:p>
          <a:p>
            <a:pPr eaLnBrk="1" hangingPunct="1">
              <a:spcAft>
                <a:spcPts val="600"/>
              </a:spcAft>
              <a:defRPr/>
            </a:pPr>
            <a:endParaRPr lang="en-GB"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Arial" panose="020B0604020202020204" pitchFamily="34" charset="0"/>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Arial" panose="020B0604020202020204" pitchFamily="34" charset="0"/>
                <a:cs typeface="Arial" panose="020B0604020202020204" pitchFamily="34" charset="0"/>
              </a:rPr>
              <a:t>Insert predefined slides and elements from the Templafy button. Choose </a:t>
            </a:r>
            <a:r>
              <a:rPr lang="en-GB" altLang="da-DK" sz="900" b="1" noProof="1">
                <a:solidFill>
                  <a:schemeClr val="tx1"/>
                </a:solidFill>
                <a:latin typeface="Arial" panose="020B0604020202020204" pitchFamily="34" charset="0"/>
                <a:cs typeface="Arial" panose="020B0604020202020204" pitchFamily="34" charset="0"/>
              </a:rPr>
              <a:t>Slides</a:t>
            </a:r>
            <a:r>
              <a:rPr lang="en-GB" altLang="da-DK" sz="900" b="0" noProof="1">
                <a:solidFill>
                  <a:schemeClr val="tx1"/>
                </a:solidFill>
                <a:latin typeface="Arial" panose="020B0604020202020204" pitchFamily="34" charset="0"/>
                <a:cs typeface="Arial" panose="020B0604020202020204" pitchFamily="34" charset="0"/>
              </a:rPr>
              <a:t> and </a:t>
            </a:r>
            <a:r>
              <a:rPr lang="en-GB" altLang="da-DK" sz="900" b="1" noProof="1">
                <a:solidFill>
                  <a:schemeClr val="tx1"/>
                </a:solidFill>
                <a:latin typeface="Arial" panose="020B0604020202020204" pitchFamily="34" charset="0"/>
                <a:cs typeface="Arial" panose="020B0604020202020204" pitchFamily="34" charset="0"/>
              </a:rPr>
              <a:t>Slide elements </a:t>
            </a:r>
            <a:r>
              <a:rPr lang="en-GB" altLang="da-DK" sz="900" b="0" noProof="1">
                <a:solidFill>
                  <a:schemeClr val="tx1"/>
                </a:solidFill>
                <a:latin typeface="Arial" panose="020B0604020202020204" pitchFamily="34" charset="0"/>
                <a:cs typeface="Arial" panose="020B0604020202020204" pitchFamily="34" charset="0"/>
              </a:rPr>
              <a:t>from the dropdown menu or from the buttons in the Templafy pane on the right side of the screen</a:t>
            </a:r>
            <a:endParaRPr lang="en-GB" altLang="da-DK" sz="900" b="1" noProof="1">
              <a:solidFill>
                <a:schemeClr val="tx1"/>
              </a:solidFill>
              <a:latin typeface="Arial" panose="020B0604020202020204" pitchFamily="34" charset="0"/>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431800" y="448713"/>
            <a:ext cx="11328400"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TIPS &amp; TRICKS - YOUR USER GUIDE</a:t>
            </a:r>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266198" y="4473810"/>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2656363" y="4914975"/>
            <a:ext cx="475428" cy="176762"/>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rgbClr val="331E1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p:spPr>
        <p:txBody>
          <a:bodyPr/>
          <a:lstStyle>
            <a:lvl1pPr>
              <a:defRPr>
                <a:noFill/>
              </a:defRPr>
            </a:lvl1pPr>
          </a:lstStyle>
          <a:p>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65314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1997"/>
            <a:ext cx="11328000" cy="585273"/>
          </a:xfrm>
        </p:spPr>
        <p:txBody>
          <a:bodyPr/>
          <a:lstStyle>
            <a:lvl1pPr>
              <a:defRPr/>
            </a:lvl1pPr>
          </a:lstStyle>
          <a:p>
            <a:r>
              <a:rPr lang="en-GB" noProof="0" dirty="0"/>
              <a:t>Click to add Agenda title</a:t>
            </a:r>
          </a:p>
        </p:txBody>
      </p:sp>
      <p:sp>
        <p:nvSpPr>
          <p:cNvPr id="9" name="Text Placeholder 8">
            <a:extLst>
              <a:ext uri="{FF2B5EF4-FFF2-40B4-BE49-F238E27FC236}">
                <a16:creationId xmlns:a16="http://schemas.microsoft.com/office/drawing/2014/main" id="{5955776B-1B0C-49E5-9D48-9EBEAE44A1BE}"/>
              </a:ext>
            </a:extLst>
          </p:cNvPr>
          <p:cNvSpPr>
            <a:spLocks noGrp="1"/>
          </p:cNvSpPr>
          <p:nvPr>
            <p:ph type="body" sz="quarter" idx="13" hasCustomPrompt="1"/>
          </p:nvPr>
        </p:nvSpPr>
        <p:spPr>
          <a:xfrm>
            <a:off x="431800" y="1209675"/>
            <a:ext cx="5232400" cy="4870451"/>
          </a:xfrm>
        </p:spPr>
        <p:txBody>
          <a:bodyPr/>
          <a:lstStyle>
            <a:lvl1pPr marL="0" indent="0">
              <a:spcBef>
                <a:spcPts val="1200"/>
              </a:spcBef>
              <a:spcAft>
                <a:spcPts val="0"/>
              </a:spcAft>
              <a:buFont typeface="Arial" panose="020B0604020202020204" pitchFamily="34" charset="0"/>
              <a:buChar char="​"/>
              <a:defRPr>
                <a:latin typeface="If Sans Medium" panose="00000600000000000000" pitchFamily="2" charset="0"/>
              </a:defRPr>
            </a:lvl1pPr>
            <a:lvl2pPr marL="0" indent="0">
              <a:spcAft>
                <a:spcPts val="0"/>
              </a:spcAft>
              <a:buFont typeface="Arial" panose="020B0604020202020204" pitchFamily="34" charset="0"/>
              <a:buChar char="​"/>
              <a:defRPr/>
            </a:lvl2pPr>
            <a:lvl3pPr marL="0" indent="0">
              <a:spcAft>
                <a:spcPts val="0"/>
              </a:spcAft>
              <a:buFont typeface="Arial" panose="020B0604020202020204" pitchFamily="34" charset="0"/>
              <a:buChar char="​"/>
              <a:defRPr sz="1400"/>
            </a:lvl3pPr>
            <a:lvl4pPr>
              <a:spcBef>
                <a:spcPts val="1200"/>
              </a:spcBef>
              <a:spcAft>
                <a:spcPts val="0"/>
              </a:spcAft>
              <a:defRPr>
                <a:solidFill>
                  <a:schemeClr val="tx1"/>
                </a:solidFill>
              </a:defRPr>
            </a:lvl4pPr>
            <a:lvl5pPr>
              <a:spcAft>
                <a:spcPts val="0"/>
              </a:spcAft>
              <a:defRPr>
                <a:solidFill>
                  <a:schemeClr val="tx1"/>
                </a:solidFill>
              </a:defRPr>
            </a:lvl5pPr>
            <a:lvl6pPr marL="0" indent="0">
              <a:spcAft>
                <a:spcPts val="0"/>
              </a:spcAft>
              <a:buFont typeface="Arial" panose="020B0604020202020204" pitchFamily="34" charset="0"/>
              <a:buChar char="​"/>
              <a:defRPr sz="1400">
                <a:solidFill>
                  <a:schemeClr val="tx1"/>
                </a:solidFill>
              </a:defRPr>
            </a:lvl6pPr>
            <a:lvl7pPr marL="0" indent="0">
              <a:spcBef>
                <a:spcPts val="1200"/>
              </a:spcBef>
              <a:spcAft>
                <a:spcPts val="0"/>
              </a:spcAft>
              <a:buFont typeface="Arial" panose="020B0604020202020204" pitchFamily="34" charset="0"/>
              <a:buChar char="​"/>
              <a:defRPr>
                <a:latin typeface="If Sans Medium" panose="00000600000000000000" pitchFamily="2" charset="0"/>
              </a:defRPr>
            </a:lvl7pPr>
            <a:lvl8pPr>
              <a:spcAft>
                <a:spcPts val="0"/>
              </a:spcAft>
              <a:defRPr sz="2000"/>
            </a:lvl8pPr>
            <a:lvl9pPr>
              <a:spcAft>
                <a:spcPts val="0"/>
              </a:spcAft>
              <a:defRPr/>
            </a:lvl9pPr>
          </a:lstStyle>
          <a:p>
            <a:pPr lvl="0"/>
            <a:r>
              <a:rPr lang="en-GB" dirty="0"/>
              <a:t>Click to add text. </a:t>
            </a:r>
            <a:br>
              <a:rPr lang="en-GB" dirty="0"/>
            </a:br>
            <a:r>
              <a:rPr lang="en-GB" dirty="0"/>
              <a:t>Press return and then press TAB for next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Text Placeholder 8">
            <a:extLst>
              <a:ext uri="{FF2B5EF4-FFF2-40B4-BE49-F238E27FC236}">
                <a16:creationId xmlns:a16="http://schemas.microsoft.com/office/drawing/2014/main" id="{533F7583-C9B8-41B2-8AAB-602C278DB673}"/>
              </a:ext>
            </a:extLst>
          </p:cNvPr>
          <p:cNvSpPr>
            <a:spLocks noGrp="1"/>
          </p:cNvSpPr>
          <p:nvPr>
            <p:ph type="body" sz="quarter" idx="14" hasCustomPrompt="1"/>
          </p:nvPr>
        </p:nvSpPr>
        <p:spPr>
          <a:xfrm>
            <a:off x="6527600" y="1209675"/>
            <a:ext cx="5232400" cy="4870451"/>
          </a:xfrm>
        </p:spPr>
        <p:txBody>
          <a:bodyPr/>
          <a:lstStyle>
            <a:lvl1pPr marL="0" indent="0">
              <a:spcBef>
                <a:spcPts val="1200"/>
              </a:spcBef>
              <a:spcAft>
                <a:spcPts val="0"/>
              </a:spcAft>
              <a:buFont typeface="Arial" panose="020B0604020202020204" pitchFamily="34" charset="0"/>
              <a:buChar char="​"/>
              <a:defRPr>
                <a:latin typeface="If Sans Medium" panose="00000600000000000000" pitchFamily="2" charset="0"/>
              </a:defRPr>
            </a:lvl1pPr>
            <a:lvl2pPr marL="0" indent="0">
              <a:spcAft>
                <a:spcPts val="0"/>
              </a:spcAft>
              <a:buFont typeface="Arial" panose="020B0604020202020204" pitchFamily="34" charset="0"/>
              <a:buChar char="​"/>
              <a:defRPr/>
            </a:lvl2pPr>
            <a:lvl3pPr marL="0" indent="0">
              <a:spcAft>
                <a:spcPts val="0"/>
              </a:spcAft>
              <a:buFont typeface="Arial" panose="020B0604020202020204" pitchFamily="34" charset="0"/>
              <a:buChar char="​"/>
              <a:defRPr sz="1400"/>
            </a:lvl3pPr>
            <a:lvl4pPr>
              <a:spcBef>
                <a:spcPts val="1200"/>
              </a:spcBef>
              <a:spcAft>
                <a:spcPts val="0"/>
              </a:spcAft>
              <a:defRPr>
                <a:solidFill>
                  <a:schemeClr val="tx1"/>
                </a:solidFill>
              </a:defRPr>
            </a:lvl4pPr>
            <a:lvl5pPr>
              <a:spcAft>
                <a:spcPts val="0"/>
              </a:spcAft>
              <a:defRPr>
                <a:solidFill>
                  <a:schemeClr val="tx1"/>
                </a:solidFill>
              </a:defRPr>
            </a:lvl5pPr>
            <a:lvl6pPr marL="0" indent="0">
              <a:spcAft>
                <a:spcPts val="0"/>
              </a:spcAft>
              <a:buFont typeface="Arial" panose="020B0604020202020204" pitchFamily="34" charset="0"/>
              <a:buChar char="​"/>
              <a:defRPr sz="1400">
                <a:solidFill>
                  <a:schemeClr val="tx1"/>
                </a:solidFill>
              </a:defRPr>
            </a:lvl6pPr>
            <a:lvl7pPr marL="0" indent="0">
              <a:spcBef>
                <a:spcPts val="1200"/>
              </a:spcBef>
              <a:spcAft>
                <a:spcPts val="0"/>
              </a:spcAft>
              <a:buFont typeface="Arial" panose="020B0604020202020204" pitchFamily="34" charset="0"/>
              <a:buChar char="​"/>
              <a:defRPr>
                <a:latin typeface="If Sans Medium" panose="00000600000000000000" pitchFamily="2" charset="0"/>
              </a:defRPr>
            </a:lvl7pPr>
            <a:lvl8pPr>
              <a:spcAft>
                <a:spcPts val="0"/>
              </a:spcAft>
              <a:defRPr sz="2000"/>
            </a:lvl8pPr>
            <a:lvl9pPr>
              <a:spcAft>
                <a:spcPts val="0"/>
              </a:spcAft>
              <a:defRPr/>
            </a:lvl9pPr>
          </a:lstStyle>
          <a:p>
            <a:pPr lvl="0"/>
            <a:r>
              <a:rPr lang="en-GB" dirty="0"/>
              <a:t>Click to add text. </a:t>
            </a:r>
            <a:br>
              <a:rPr lang="en-GB" dirty="0"/>
            </a:br>
            <a:r>
              <a:rPr lang="en-GB" dirty="0"/>
              <a:t>Press return and then press TAB for next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 name="Date_DateCustomA"/>
          <p:cNvSpPr>
            <a:spLocks noGrp="1"/>
          </p:cNvSpPr>
          <p:nvPr>
            <p:ph type="dt" sz="half" idx="10"/>
          </p:nvPr>
        </p:nvSpPr>
        <p:spPr/>
        <p:txBody>
          <a:bodyPr/>
          <a:lstStyle/>
          <a:p>
            <a:endParaRPr lang="en-GB" noProof="0" dirty="0"/>
          </a:p>
        </p:txBody>
      </p:sp>
      <p:sp>
        <p:nvSpPr>
          <p:cNvPr id="4" name="FLD_Footer"/>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24C8C45C-947F-4981-8B3F-4F32E973C901}" type="slidenum">
              <a:rPr lang="en-GB" noProof="0" smtClean="0"/>
              <a:pPr/>
              <a:t>‹#›</a:t>
            </a:fld>
            <a:endParaRPr lang="en-GB" noProof="0" dirty="0"/>
          </a:p>
        </p:txBody>
      </p:sp>
      <p:pic>
        <p:nvPicPr>
          <p:cNvPr id="7" name="Picture 6" descr="A screenshot of text&#10;&#10;Description automatically generated">
            <a:extLst>
              <a:ext uri="{FF2B5EF4-FFF2-40B4-BE49-F238E27FC236}">
                <a16:creationId xmlns:a16="http://schemas.microsoft.com/office/drawing/2014/main" id="{AB272EC0-9D43-4B7D-A29D-85B1D99F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130" y="0"/>
            <a:ext cx="2438400" cy="1367721"/>
          </a:xfrm>
          <a:prstGeom prst="rect">
            <a:avLst/>
          </a:prstGeom>
        </p:spPr>
      </p:pic>
      <p:pic>
        <p:nvPicPr>
          <p:cNvPr id="10" name="Graphic 9">
            <a:extLst>
              <a:ext uri="{FF2B5EF4-FFF2-40B4-BE49-F238E27FC236}">
                <a16:creationId xmlns:a16="http://schemas.microsoft.com/office/drawing/2014/main" id="{90254788-E444-4E65-BD52-5104E01CA6E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2198317535"/>
      </p:ext>
    </p:extLst>
  </p:cSld>
  <p:clrMapOvr>
    <a:masterClrMapping/>
  </p:clrMapOvr>
  <p:extLst>
    <p:ext uri="{DCECCB84-F9BA-43D5-87BE-67443E8EF086}">
      <p15:sldGuideLst xmlns:p15="http://schemas.microsoft.com/office/powerpoint/2012/main">
        <p15:guide id="1" pos="4112" userDrawn="1">
          <p15:clr>
            <a:srgbClr val="FBAE40"/>
          </p15:clr>
        </p15:guide>
        <p15:guide id="2" pos="3569" userDrawn="1">
          <p15:clr>
            <a:srgbClr val="FBAE40"/>
          </p15:clr>
        </p15:guide>
        <p15:guide id="3" orient="horz" pos="7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slide / Quote (Large)">
    <p:spTree>
      <p:nvGrpSpPr>
        <p:cNvPr id="1" name=""/>
        <p:cNvGrpSpPr/>
        <p:nvPr/>
      </p:nvGrpSpPr>
      <p:grpSpPr>
        <a:xfrm>
          <a:off x="0" y="0"/>
          <a:ext cx="0" cy="0"/>
          <a:chOff x="0" y="0"/>
          <a:chExt cx="0" cy="0"/>
        </a:xfrm>
      </p:grpSpPr>
      <p:sp>
        <p:nvSpPr>
          <p:cNvPr id="8" name="PrintColorDark">
            <a:extLst>
              <a:ext uri="{FF2B5EF4-FFF2-40B4-BE49-F238E27FC236}">
                <a16:creationId xmlns:a16="http://schemas.microsoft.com/office/drawing/2014/main" id="{0D110506-4A94-4185-81AA-AF67EAF9423D}"/>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2" name="Title 1"/>
          <p:cNvSpPr>
            <a:spLocks noGrp="1"/>
          </p:cNvSpPr>
          <p:nvPr>
            <p:ph type="ctrTitle" hasCustomPrompt="1"/>
          </p:nvPr>
        </p:nvSpPr>
        <p:spPr>
          <a:xfrm>
            <a:off x="432000" y="1843460"/>
            <a:ext cx="11328200" cy="1934210"/>
          </a:xfrm>
        </p:spPr>
        <p:txBody>
          <a:bodyPr anchor="b" anchorCtr="0"/>
          <a:lstStyle>
            <a:lvl1pPr algn="ctr">
              <a:lnSpc>
                <a:spcPts val="6600"/>
              </a:lnSpc>
              <a:defRPr sz="5400">
                <a:solidFill>
                  <a:schemeClr val="tx1"/>
                </a:solidFill>
                <a:latin typeface="If Sans Thin" panose="00000300000000000000" pitchFamily="2" charset="0"/>
              </a:defRPr>
            </a:lvl1pPr>
          </a:lstStyle>
          <a:p>
            <a:r>
              <a:rPr lang="en-GB" dirty="0"/>
              <a:t>“Click to add title”</a:t>
            </a:r>
          </a:p>
        </p:txBody>
      </p:sp>
      <p:sp>
        <p:nvSpPr>
          <p:cNvPr id="3" name="Subtitle 2"/>
          <p:cNvSpPr>
            <a:spLocks noGrp="1"/>
          </p:cNvSpPr>
          <p:nvPr>
            <p:ph type="subTitle" idx="1" hasCustomPrompt="1"/>
          </p:nvPr>
        </p:nvSpPr>
        <p:spPr>
          <a:xfrm>
            <a:off x="432001" y="4103133"/>
            <a:ext cx="11328200" cy="383197"/>
          </a:xfrm>
        </p:spPr>
        <p:txBody>
          <a:bodyPr/>
          <a:lstStyle>
            <a:lvl1pPr marL="0" indent="0" algn="ctr">
              <a:lnSpc>
                <a:spcPts val="1800"/>
              </a:lnSpc>
              <a:spcBef>
                <a:spcPts val="0"/>
              </a:spcBef>
              <a:spcAft>
                <a:spcPts val="0"/>
              </a:spcAft>
              <a:buFont typeface="Arial" panose="020B0604020202020204" pitchFamily="34" charset="0"/>
              <a:buChar char="​"/>
              <a:defRPr sz="1400">
                <a:solidFill>
                  <a:schemeClr val="tx1"/>
                </a:solidFill>
                <a:latin typeface="If Sans" panose="00000500000000000000" pitchFamily="2" charset="0"/>
              </a:defRPr>
            </a:lvl1pPr>
            <a:lvl2pPr marL="0" indent="0" algn="l">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tabLst/>
              <a:defRPr sz="2000">
                <a:solidFill>
                  <a:schemeClr val="bg1"/>
                </a:solidFill>
              </a:defRPr>
            </a:lvl9pPr>
          </a:lstStyle>
          <a:p>
            <a:r>
              <a:rPr lang="en-GB" dirty="0"/>
              <a:t>Click to add name</a:t>
            </a:r>
          </a:p>
        </p:txBody>
      </p:sp>
      <p:sp>
        <p:nvSpPr>
          <p:cNvPr id="4" name="Date_DateCustomA"/>
          <p:cNvSpPr>
            <a:spLocks noGrp="1"/>
          </p:cNvSpPr>
          <p:nvPr>
            <p:ph type="dt" sz="half" idx="10"/>
          </p:nvPr>
        </p:nvSpPr>
        <p:spPr/>
        <p:txBody>
          <a:bodyPr/>
          <a:lstStyle>
            <a:lvl1pPr>
              <a:defRPr>
                <a:solidFill>
                  <a:schemeClr val="tx1"/>
                </a:solidFill>
              </a:defRPr>
            </a:lvl1pPr>
          </a:lstStyle>
          <a:p>
            <a:endParaRPr lang="en-GB" dirty="0"/>
          </a:p>
        </p:txBody>
      </p:sp>
      <p:sp>
        <p:nvSpPr>
          <p:cNvPr id="5" name="FLD_Foote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4C8C45C-947F-4981-8B3F-4F32E973C901}" type="slidenum">
              <a:rPr lang="en-GB" smtClean="0"/>
              <a:pPr/>
              <a:t>‹#›</a:t>
            </a:fld>
            <a:endParaRPr lang="en-GB" dirty="0"/>
          </a:p>
        </p:txBody>
      </p:sp>
      <p:pic>
        <p:nvPicPr>
          <p:cNvPr id="10" name="Graphic 9">
            <a:extLst>
              <a:ext uri="{FF2B5EF4-FFF2-40B4-BE49-F238E27FC236}">
                <a16:creationId xmlns:a16="http://schemas.microsoft.com/office/drawing/2014/main" id="{03EB0F0D-53AC-4D21-8C43-54722022DB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197138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lide / Quote (Small)">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06401" y="4905413"/>
            <a:ext cx="10579200" cy="383197"/>
          </a:xfrm>
        </p:spPr>
        <p:txBody>
          <a:bodyPr/>
          <a:lstStyle>
            <a:lvl1pPr marL="0" indent="0" algn="l">
              <a:lnSpc>
                <a:spcPts val="1800"/>
              </a:lnSpc>
              <a:spcBef>
                <a:spcPts val="0"/>
              </a:spcBef>
              <a:spcAft>
                <a:spcPts val="0"/>
              </a:spcAft>
              <a:buFont typeface="Arial" panose="020B0604020202020204" pitchFamily="34" charset="0"/>
              <a:buChar char="​"/>
              <a:defRPr sz="1400">
                <a:solidFill>
                  <a:schemeClr val="tx1"/>
                </a:solidFill>
              </a:defRPr>
            </a:lvl1pPr>
            <a:lvl2pPr marL="0" indent="0" algn="l">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tabLst/>
              <a:defRPr sz="2000">
                <a:solidFill>
                  <a:schemeClr val="bg1"/>
                </a:solidFill>
              </a:defRPr>
            </a:lvl9pPr>
          </a:lstStyle>
          <a:p>
            <a:r>
              <a:rPr lang="en-GB" dirty="0"/>
              <a:t>Click to add name</a:t>
            </a:r>
          </a:p>
        </p:txBody>
      </p:sp>
      <p:sp>
        <p:nvSpPr>
          <p:cNvPr id="4" name="Date_DateCustomA"/>
          <p:cNvSpPr>
            <a:spLocks noGrp="1"/>
          </p:cNvSpPr>
          <p:nvPr>
            <p:ph type="dt" sz="half" idx="10"/>
          </p:nvPr>
        </p:nvSpPr>
        <p:spPr/>
        <p:txBody>
          <a:bodyPr/>
          <a:lstStyle>
            <a:lvl1pPr>
              <a:defRPr>
                <a:solidFill>
                  <a:schemeClr val="tx1"/>
                </a:solidFill>
              </a:defRPr>
            </a:lvl1pPr>
          </a:lstStyle>
          <a:p>
            <a:endParaRPr lang="en-GB" dirty="0"/>
          </a:p>
        </p:txBody>
      </p:sp>
      <p:sp>
        <p:nvSpPr>
          <p:cNvPr id="5" name="FLD_Foote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4C8C45C-947F-4981-8B3F-4F32E973C901}" type="slidenum">
              <a:rPr lang="en-GB" smtClean="0"/>
              <a:pPr/>
              <a:t>‹#›</a:t>
            </a:fld>
            <a:endParaRPr lang="en-GB" dirty="0"/>
          </a:p>
        </p:txBody>
      </p:sp>
      <p:pic>
        <p:nvPicPr>
          <p:cNvPr id="7" name="Graphic 6">
            <a:extLst>
              <a:ext uri="{FF2B5EF4-FFF2-40B4-BE49-F238E27FC236}">
                <a16:creationId xmlns:a16="http://schemas.microsoft.com/office/drawing/2014/main" id="{544C90AE-35D1-4ED9-85F8-172672B373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
        <p:nvSpPr>
          <p:cNvPr id="9" name="Text Placeholder 8">
            <a:extLst>
              <a:ext uri="{FF2B5EF4-FFF2-40B4-BE49-F238E27FC236}">
                <a16:creationId xmlns:a16="http://schemas.microsoft.com/office/drawing/2014/main" id="{D751E4D9-B56E-40DD-A1A1-68E7E7347EA8}"/>
              </a:ext>
            </a:extLst>
          </p:cNvPr>
          <p:cNvSpPr>
            <a:spLocks noGrp="1"/>
          </p:cNvSpPr>
          <p:nvPr>
            <p:ph type="body" sz="quarter" idx="13" hasCustomPrompt="1"/>
          </p:nvPr>
        </p:nvSpPr>
        <p:spPr>
          <a:xfrm>
            <a:off x="806400" y="1566975"/>
            <a:ext cx="10580400" cy="3006000"/>
          </a:xfrm>
        </p:spPr>
        <p:txBody>
          <a:bodyPr anchor="ctr" anchorCtr="0"/>
          <a:lstStyle>
            <a:lvl1pPr marL="576000" indent="-576000">
              <a:lnSpc>
                <a:spcPts val="4800"/>
              </a:lnSpc>
              <a:spcAft>
                <a:spcPts val="0"/>
              </a:spcAft>
              <a:defRPr lang="en-US" sz="4000" kern="1200" dirty="0" smtClean="0">
                <a:solidFill>
                  <a:schemeClr val="tx1"/>
                </a:solidFill>
                <a:latin typeface="If Sans Thin" panose="00000300000000000000" pitchFamily="2" charset="0"/>
                <a:ea typeface="+mj-ea"/>
                <a:cs typeface="+mj-cs"/>
              </a:defRPr>
            </a:lvl1pPr>
            <a:lvl2pPr marL="576000" indent="-576000">
              <a:spcAft>
                <a:spcPts val="0"/>
              </a:spcAft>
              <a:defRPr lang="en-US" sz="4000" kern="1200" dirty="0" smtClean="0">
                <a:solidFill>
                  <a:schemeClr val="tx1"/>
                </a:solidFill>
                <a:latin typeface="If Sans Thin" panose="00000300000000000000" pitchFamily="2" charset="0"/>
                <a:ea typeface="+mj-ea"/>
                <a:cs typeface="+mj-cs"/>
              </a:defRPr>
            </a:lvl2pPr>
            <a:lvl3pPr marL="576000" indent="-576000">
              <a:lnSpc>
                <a:spcPts val="4800"/>
              </a:lnSpc>
              <a:spcAft>
                <a:spcPts val="0"/>
              </a:spcAft>
              <a:defRPr lang="en-US" sz="4000" kern="1200" dirty="0" smtClean="0">
                <a:solidFill>
                  <a:schemeClr val="tx1"/>
                </a:solidFill>
                <a:latin typeface="If Sans Thin" panose="00000300000000000000" pitchFamily="2" charset="0"/>
                <a:ea typeface="+mj-ea"/>
                <a:cs typeface="+mj-cs"/>
              </a:defRPr>
            </a:lvl3pPr>
          </a:lstStyle>
          <a:p>
            <a:pPr lvl="0"/>
            <a:r>
              <a:rPr lang="en-GB" dirty="0"/>
              <a:t>“Click to add title”</a:t>
            </a:r>
            <a:endParaRPr lang="en-US" dirty="0"/>
          </a:p>
          <a:p>
            <a:pPr marL="576000" lvl="1" indent="-576000" algn="l" defTabSz="914400" rtl="0" eaLnBrk="1" latinLnBrk="0" hangingPunct="1">
              <a:lnSpc>
                <a:spcPts val="4800"/>
              </a:lnSpc>
              <a:spcBef>
                <a:spcPts val="0"/>
              </a:spcBef>
              <a:spcAft>
                <a:spcPts val="1400"/>
              </a:spcAft>
              <a:buFont typeface="Arial" panose="020B0604020202020204" pitchFamily="34" charset="0"/>
              <a:buChar char="•"/>
            </a:pPr>
            <a:r>
              <a:rPr lang="en-US" dirty="0"/>
              <a:t>Second level</a:t>
            </a:r>
          </a:p>
          <a:p>
            <a:pPr marL="576000" lvl="2" indent="-576000" algn="l" defTabSz="914400" rtl="0" eaLnBrk="1" latinLnBrk="0" hangingPunct="1">
              <a:lnSpc>
                <a:spcPts val="4800"/>
              </a:lnSpc>
              <a:spcBef>
                <a:spcPts val="0"/>
              </a:spcBef>
              <a:spcAft>
                <a:spcPts val="1400"/>
              </a:spcAft>
              <a:buFont typeface="Arial" panose="020B0604020202020204" pitchFamily="34" charset="0"/>
              <a:buChar char="•"/>
            </a:pPr>
            <a:r>
              <a:rPr lang="en-US" dirty="0"/>
              <a:t>Third level</a:t>
            </a:r>
          </a:p>
        </p:txBody>
      </p:sp>
    </p:spTree>
    <p:extLst>
      <p:ext uri="{BB962C8B-B14F-4D97-AF65-F5344CB8AC3E}">
        <p14:creationId xmlns:p14="http://schemas.microsoft.com/office/powerpoint/2010/main" val="189792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1" name="PrintColorMiddel">
            <a:extLst>
              <a:ext uri="{FF2B5EF4-FFF2-40B4-BE49-F238E27FC236}">
                <a16:creationId xmlns:a16="http://schemas.microsoft.com/office/drawing/2014/main" id="{071B5D0D-BF27-4EA4-9A09-E9F326DF85B3}"/>
              </a:ext>
            </a:extLst>
          </p:cNvPr>
          <p:cNvSpPr/>
          <p:nvPr userDrawn="1"/>
        </p:nvSpPr>
        <p:spPr>
          <a:xfrm>
            <a:off x="6096000" y="0"/>
            <a:ext cx="6096000" cy="6858000"/>
          </a:xfrm>
          <a:prstGeom prst="rect">
            <a:avLst/>
          </a:prstGeom>
          <a:solidFill>
            <a:srgbClr val="F1EC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096000" y="0"/>
            <a:ext cx="6096000" cy="6858000"/>
          </a:xfrm>
          <a:noFill/>
        </p:spPr>
        <p:txBody>
          <a:bodyPr lIns="72000" tIns="72000" anchor="t" anchorCtr="0"/>
          <a:lstStyle>
            <a:lvl1pPr marL="0" indent="0" algn="l">
              <a:buNone/>
              <a:defRPr sz="1600"/>
            </a:lvl1pPr>
          </a:lstStyle>
          <a:p>
            <a:r>
              <a:rPr lang="en-GB" noProof="0" dirty="0"/>
              <a:t>Select this image object and insert a new image from Templafy</a:t>
            </a:r>
          </a:p>
        </p:txBody>
      </p:sp>
      <p:sp>
        <p:nvSpPr>
          <p:cNvPr id="9" name="Text Placeholder 8">
            <a:extLst>
              <a:ext uri="{FF2B5EF4-FFF2-40B4-BE49-F238E27FC236}">
                <a16:creationId xmlns:a16="http://schemas.microsoft.com/office/drawing/2014/main" id="{BD91EA59-8957-41A3-AFF3-FA3DAA8ACB0B}"/>
              </a:ext>
            </a:extLst>
          </p:cNvPr>
          <p:cNvSpPr>
            <a:spLocks noGrp="1"/>
          </p:cNvSpPr>
          <p:nvPr>
            <p:ph type="body" sz="quarter" idx="17"/>
          </p:nvPr>
        </p:nvSpPr>
        <p:spPr>
          <a:xfrm>
            <a:off x="432000" y="1684338"/>
            <a:ext cx="5232400" cy="439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logo">
            <a:extLst>
              <a:ext uri="{FF2B5EF4-FFF2-40B4-BE49-F238E27FC236}">
                <a16:creationId xmlns:a16="http://schemas.microsoft.com/office/drawing/2014/main" id="{8B931974-66A3-44AF-AA51-958C39579A60}"/>
              </a:ext>
            </a:extLst>
          </p:cNvPr>
          <p:cNvSpPr>
            <a:spLocks noGrp="1"/>
          </p:cNvSpPr>
          <p:nvPr>
            <p:ph type="body" sz="quarter" idx="16" hasCustomPrompt="1"/>
          </p:nvPr>
        </p:nvSpPr>
        <p:spPr>
          <a:xfrm>
            <a:off x="11362513" y="6283734"/>
            <a:ext cx="396000" cy="392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marL="216000" indent="0">
              <a:buNone/>
              <a:defRPr sz="100"/>
            </a:lvl2pPr>
            <a:lvl3pPr marL="432000" indent="0">
              <a:buNone/>
              <a:defRPr sz="100"/>
            </a:lvl3pPr>
            <a:lvl4pPr>
              <a:buNone/>
              <a:defRPr sz="100"/>
            </a:lvl4pPr>
            <a:lvl5pPr>
              <a:buNone/>
              <a:defRPr sz="100"/>
            </a:lvl5pPr>
          </a:lstStyle>
          <a:p>
            <a:pPr lvl="0"/>
            <a:r>
              <a:rPr lang="en-GB" dirty="0"/>
              <a:t>.</a:t>
            </a:r>
          </a:p>
        </p:txBody>
      </p:sp>
      <p:sp>
        <p:nvSpPr>
          <p:cNvPr id="2" name="Title 1"/>
          <p:cNvSpPr>
            <a:spLocks noGrp="1"/>
          </p:cNvSpPr>
          <p:nvPr>
            <p:ph type="title"/>
          </p:nvPr>
        </p:nvSpPr>
        <p:spPr>
          <a:xfrm>
            <a:off x="432000" y="431997"/>
            <a:ext cx="5232200" cy="936000"/>
          </a:xfrm>
        </p:spPr>
        <p:txBody>
          <a:bodyPr/>
          <a:lstStyle/>
          <a:p>
            <a:r>
              <a:rPr lang="en-US" noProof="0"/>
              <a:t>Click to edit Master title style</a:t>
            </a:r>
            <a:endParaRPr lang="en-GB" noProof="0" dirty="0"/>
          </a:p>
        </p:txBody>
      </p:sp>
      <p:sp>
        <p:nvSpPr>
          <p:cNvPr id="4" name="Date_DateCustomA"/>
          <p:cNvSpPr>
            <a:spLocks noGrp="1"/>
          </p:cNvSpPr>
          <p:nvPr>
            <p:ph type="dt" sz="half" idx="10"/>
          </p:nvPr>
        </p:nvSpPr>
        <p:spPr/>
        <p:txBody>
          <a:bodyPr/>
          <a:lstStyle/>
          <a:p>
            <a:endParaRPr lang="en-GB" noProof="0" dirty="0"/>
          </a:p>
        </p:txBody>
      </p:sp>
      <p:sp>
        <p:nvSpPr>
          <p:cNvPr id="5" name="FLD_Footer"/>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Tree>
    <p:extLst>
      <p:ext uri="{BB962C8B-B14F-4D97-AF65-F5344CB8AC3E}">
        <p14:creationId xmlns:p14="http://schemas.microsoft.com/office/powerpoint/2010/main" val="3397906600"/>
      </p:ext>
    </p:extLst>
  </p:cSld>
  <p:clrMapOvr>
    <a:masterClrMapping/>
  </p:clrMapOvr>
  <p:extLst>
    <p:ext uri="{DCECCB84-F9BA-43D5-87BE-67443E8EF086}">
      <p15:sldGuideLst xmlns:p15="http://schemas.microsoft.com/office/powerpoint/2012/main">
        <p15:guide id="1" pos="3840" userDrawn="1">
          <p15:clr>
            <a:srgbClr val="FBAE40"/>
          </p15:clr>
        </p15:guide>
        <p15:guide id="2" pos="357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11" name="PrintColorMiddel">
            <a:extLst>
              <a:ext uri="{FF2B5EF4-FFF2-40B4-BE49-F238E27FC236}">
                <a16:creationId xmlns:a16="http://schemas.microsoft.com/office/drawing/2014/main" id="{431FC9FF-17E0-4DA3-B661-E358096EB1C8}"/>
              </a:ext>
            </a:extLst>
          </p:cNvPr>
          <p:cNvSpPr/>
          <p:nvPr userDrawn="1"/>
        </p:nvSpPr>
        <p:spPr>
          <a:xfrm>
            <a:off x="6096000" y="0"/>
            <a:ext cx="6096000" cy="6858000"/>
          </a:xfrm>
          <a:prstGeom prst="rect">
            <a:avLst/>
          </a:prstGeom>
          <a:solidFill>
            <a:srgbClr val="F1EC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2" name="Title 1"/>
          <p:cNvSpPr>
            <a:spLocks noGrp="1"/>
          </p:cNvSpPr>
          <p:nvPr>
            <p:ph type="title"/>
          </p:nvPr>
        </p:nvSpPr>
        <p:spPr>
          <a:xfrm>
            <a:off x="432000" y="431997"/>
            <a:ext cx="5232200" cy="936000"/>
          </a:xfrm>
        </p:spPr>
        <p:txBody>
          <a:bodyPr/>
          <a:lstStyle/>
          <a:p>
            <a:r>
              <a:rPr lang="en-US" noProof="0"/>
              <a:t>Click to edit Master title style</a:t>
            </a:r>
            <a:endParaRPr lang="en-GB" noProof="0" dirty="0"/>
          </a:p>
        </p:txBody>
      </p:sp>
      <p:sp>
        <p:nvSpPr>
          <p:cNvPr id="4" name="Date_DateCustomA"/>
          <p:cNvSpPr>
            <a:spLocks noGrp="1"/>
          </p:cNvSpPr>
          <p:nvPr>
            <p:ph type="dt" sz="half" idx="10"/>
          </p:nvPr>
        </p:nvSpPr>
        <p:spPr/>
        <p:txBody>
          <a:bodyPr/>
          <a:lstStyle/>
          <a:p>
            <a:endParaRPr lang="en-GB" noProof="0" dirty="0"/>
          </a:p>
        </p:txBody>
      </p:sp>
      <p:sp>
        <p:nvSpPr>
          <p:cNvPr id="5" name="FLD_Footer"/>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27800" y="431800"/>
            <a:ext cx="5232200" cy="5638800"/>
          </a:xfrm>
        </p:spPr>
        <p:txBody>
          <a:bodyPr/>
          <a:lstStyle>
            <a:lvl1pPr>
              <a:defRPr/>
            </a:lvl1pPr>
          </a:lstStyle>
          <a:p>
            <a:pPr lvl="0"/>
            <a:r>
              <a:rPr lang="en-GB" dirty="0"/>
              <a:t>Click to add content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Logo">
            <a:extLst>
              <a:ext uri="{FF2B5EF4-FFF2-40B4-BE49-F238E27FC236}">
                <a16:creationId xmlns:a16="http://schemas.microsoft.com/office/drawing/2014/main" id="{E60FE8F3-190E-4824-9FE4-522D9BB00AC5}"/>
              </a:ext>
            </a:extLst>
          </p:cNvPr>
          <p:cNvPicPr>
            <a:picLocks noChangeAspect="1"/>
          </p:cNvPicPr>
          <p:nvPr userDrawn="1"/>
        </p:nvPicPr>
        <p:blipFill>
          <a:blip r:embed="rId2"/>
          <a:stretch>
            <a:fillRect/>
          </a:stretch>
        </p:blipFill>
        <p:spPr>
          <a:xfrm>
            <a:off x="11362514" y="6283735"/>
            <a:ext cx="396099" cy="391261"/>
          </a:xfrm>
          <a:prstGeom prst="rect">
            <a:avLst/>
          </a:prstGeom>
        </p:spPr>
      </p:pic>
      <p:sp>
        <p:nvSpPr>
          <p:cNvPr id="10" name="Text Placeholder 8">
            <a:extLst>
              <a:ext uri="{FF2B5EF4-FFF2-40B4-BE49-F238E27FC236}">
                <a16:creationId xmlns:a16="http://schemas.microsoft.com/office/drawing/2014/main" id="{C12222BA-8253-4FAF-BA80-67F788690C6E}"/>
              </a:ext>
            </a:extLst>
          </p:cNvPr>
          <p:cNvSpPr>
            <a:spLocks noGrp="1"/>
          </p:cNvSpPr>
          <p:nvPr>
            <p:ph type="body" sz="quarter" idx="17"/>
          </p:nvPr>
        </p:nvSpPr>
        <p:spPr>
          <a:xfrm>
            <a:off x="432000" y="1684338"/>
            <a:ext cx="5232400" cy="439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15:guide id="1" pos="3840" userDrawn="1">
          <p15:clr>
            <a:srgbClr val="FBAE40"/>
          </p15:clr>
        </p15:guide>
        <p15:guide id="2" pos="357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1" name="PrintColorMiddel">
            <a:extLst>
              <a:ext uri="{FF2B5EF4-FFF2-40B4-BE49-F238E27FC236}">
                <a16:creationId xmlns:a16="http://schemas.microsoft.com/office/drawing/2014/main" id="{3C05E6B5-5E58-4078-8B9C-F6B190BADC68}"/>
              </a:ext>
            </a:extLst>
          </p:cNvPr>
          <p:cNvSpPr/>
          <p:nvPr userDrawn="1"/>
        </p:nvSpPr>
        <p:spPr>
          <a:xfrm>
            <a:off x="6096000" y="0"/>
            <a:ext cx="6096000" cy="3427200"/>
          </a:xfrm>
          <a:prstGeom prst="rect">
            <a:avLst/>
          </a:prstGeom>
          <a:solidFill>
            <a:srgbClr val="F1EC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17" name="PrintColorMiddel">
            <a:extLst>
              <a:ext uri="{FF2B5EF4-FFF2-40B4-BE49-F238E27FC236}">
                <a16:creationId xmlns:a16="http://schemas.microsoft.com/office/drawing/2014/main" id="{2BCBE9ED-C069-465C-99A4-9657A18DB7CD}"/>
              </a:ext>
            </a:extLst>
          </p:cNvPr>
          <p:cNvSpPr/>
          <p:nvPr userDrawn="1"/>
        </p:nvSpPr>
        <p:spPr>
          <a:xfrm>
            <a:off x="0" y="3430800"/>
            <a:ext cx="6096000" cy="3427200"/>
          </a:xfrm>
          <a:prstGeom prst="rect">
            <a:avLst/>
          </a:prstGeom>
          <a:solidFill>
            <a:srgbClr val="F1EC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18" name="PrintColorDark">
            <a:extLst>
              <a:ext uri="{FF2B5EF4-FFF2-40B4-BE49-F238E27FC236}">
                <a16:creationId xmlns:a16="http://schemas.microsoft.com/office/drawing/2014/main" id="{51417B44-9650-4176-9D32-BC106F593A44}"/>
              </a:ext>
            </a:extLst>
          </p:cNvPr>
          <p:cNvSpPr/>
          <p:nvPr userDrawn="1"/>
        </p:nvSpPr>
        <p:spPr>
          <a:xfrm>
            <a:off x="6096000" y="3430800"/>
            <a:ext cx="6096000" cy="34272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10" name="Title 1"/>
          <p:cNvSpPr>
            <a:spLocks noGrp="1"/>
          </p:cNvSpPr>
          <p:nvPr>
            <p:ph type="title"/>
          </p:nvPr>
        </p:nvSpPr>
        <p:spPr>
          <a:xfrm>
            <a:off x="432000" y="431998"/>
            <a:ext cx="5232200" cy="629912"/>
          </a:xfrm>
        </p:spPr>
        <p:txBody>
          <a:bodyPr/>
          <a:lstStyle/>
          <a:p>
            <a:r>
              <a:rPr lang="en-US"/>
              <a:t>Click to edit Master title style</a:t>
            </a:r>
            <a:endParaRPr lang="en-GB" dirty="0"/>
          </a:p>
        </p:txBody>
      </p:sp>
      <p:sp>
        <p:nvSpPr>
          <p:cNvPr id="12" name="Content Placeholder 1">
            <a:extLst>
              <a:ext uri="{FF2B5EF4-FFF2-40B4-BE49-F238E27FC236}">
                <a16:creationId xmlns:a16="http://schemas.microsoft.com/office/drawing/2014/main" id="{B66A4FA6-C0CA-4FF0-81BF-11B0A162798E}"/>
              </a:ext>
            </a:extLst>
          </p:cNvPr>
          <p:cNvSpPr>
            <a:spLocks noGrp="1"/>
          </p:cNvSpPr>
          <p:nvPr>
            <p:ph sz="quarter" idx="13"/>
          </p:nvPr>
        </p:nvSpPr>
        <p:spPr>
          <a:xfrm>
            <a:off x="431800" y="1257618"/>
            <a:ext cx="5232400" cy="189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3143C9A6-B3FD-48E8-98D7-E023AC97E122}"/>
              </a:ext>
            </a:extLst>
          </p:cNvPr>
          <p:cNvSpPr>
            <a:spLocks noGrp="1"/>
          </p:cNvSpPr>
          <p:nvPr>
            <p:ph sz="quarter" idx="14"/>
          </p:nvPr>
        </p:nvSpPr>
        <p:spPr>
          <a:xfrm>
            <a:off x="6097200" y="-1"/>
            <a:ext cx="6094800" cy="3430791"/>
          </a:xfrm>
          <a:noFill/>
          <a:ln>
            <a:noFill/>
          </a:ln>
        </p:spPr>
        <p:txBody>
          <a:bodyPr lIns="432000" tIns="259200" rIns="432000" bIns="43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3">
            <a:extLst>
              <a:ext uri="{FF2B5EF4-FFF2-40B4-BE49-F238E27FC236}">
                <a16:creationId xmlns:a16="http://schemas.microsoft.com/office/drawing/2014/main" id="{03BE35EB-27C2-4858-A955-1ED48B0DF9C1}"/>
              </a:ext>
            </a:extLst>
          </p:cNvPr>
          <p:cNvSpPr>
            <a:spLocks noGrp="1"/>
          </p:cNvSpPr>
          <p:nvPr>
            <p:ph sz="quarter" idx="15"/>
          </p:nvPr>
        </p:nvSpPr>
        <p:spPr>
          <a:xfrm>
            <a:off x="0" y="3427200"/>
            <a:ext cx="6094800" cy="3430800"/>
          </a:xfrm>
          <a:noFill/>
          <a:ln>
            <a:noFill/>
          </a:ln>
        </p:spPr>
        <p:txBody>
          <a:bodyPr lIns="432000" tIns="259200" rIns="432000" bIns="144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4">
            <a:extLst>
              <a:ext uri="{FF2B5EF4-FFF2-40B4-BE49-F238E27FC236}">
                <a16:creationId xmlns:a16="http://schemas.microsoft.com/office/drawing/2014/main" id="{D07FADBE-9750-4382-9D21-7BEB62CC3B0D}"/>
              </a:ext>
            </a:extLst>
          </p:cNvPr>
          <p:cNvSpPr>
            <a:spLocks noGrp="1"/>
          </p:cNvSpPr>
          <p:nvPr>
            <p:ph sz="quarter" idx="16" hasCustomPrompt="1"/>
          </p:nvPr>
        </p:nvSpPr>
        <p:spPr>
          <a:xfrm>
            <a:off x="6097200" y="3427200"/>
            <a:ext cx="6094800" cy="3430800"/>
          </a:xfrm>
        </p:spPr>
        <p:txBody>
          <a:bodyPr lIns="432000" tIns="259200" rIns="432000" bIns="1440000"/>
          <a:lstStyle>
            <a:lvl1pPr>
              <a:defRPr/>
            </a:lvl1pPr>
          </a:lstStyle>
          <a:p>
            <a:pPr lvl="0"/>
            <a:r>
              <a:rPr lang="en-GB" dirty="0"/>
              <a:t>Click to add text or image from Templafy</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logo">
            <a:extLst>
              <a:ext uri="{FF2B5EF4-FFF2-40B4-BE49-F238E27FC236}">
                <a16:creationId xmlns:a16="http://schemas.microsoft.com/office/drawing/2014/main" id="{FCA01A9F-2FE9-4180-9F25-0E1BF12BACE5}"/>
              </a:ext>
            </a:extLst>
          </p:cNvPr>
          <p:cNvSpPr>
            <a:spLocks noGrp="1"/>
          </p:cNvSpPr>
          <p:nvPr>
            <p:ph type="body" sz="quarter" idx="17" hasCustomPrompt="1"/>
          </p:nvPr>
        </p:nvSpPr>
        <p:spPr>
          <a:xfrm>
            <a:off x="11362513" y="6283734"/>
            <a:ext cx="396000" cy="392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marL="216000" indent="0">
              <a:buNone/>
              <a:defRPr sz="100"/>
            </a:lvl2pPr>
            <a:lvl3pPr marL="432000" indent="0">
              <a:buNone/>
              <a:defRPr sz="100"/>
            </a:lvl3pPr>
            <a:lvl4pPr>
              <a:buNone/>
              <a:defRPr sz="100"/>
            </a:lvl4pPr>
            <a:lvl5pPr>
              <a:buNone/>
              <a:defRPr sz="100"/>
            </a:lvl5pPr>
          </a:lstStyle>
          <a:p>
            <a:pPr lvl="0"/>
            <a:r>
              <a:rPr lang="en-GB" dirty="0"/>
              <a:t>.</a:t>
            </a:r>
          </a:p>
        </p:txBody>
      </p:sp>
      <p:sp>
        <p:nvSpPr>
          <p:cNvPr id="20" name="Date Placeholder 3" hidden="1">
            <a:extLst>
              <a:ext uri="{FF2B5EF4-FFF2-40B4-BE49-F238E27FC236}">
                <a16:creationId xmlns:a16="http://schemas.microsoft.com/office/drawing/2014/main" id="{31EFEE3C-99C3-4F33-8F59-DD89194B0BAA}"/>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21" name="Footer Placeholder 4" hidden="1">
            <a:extLst>
              <a:ext uri="{FF2B5EF4-FFF2-40B4-BE49-F238E27FC236}">
                <a16:creationId xmlns:a16="http://schemas.microsoft.com/office/drawing/2014/main" id="{40464725-CD97-4F36-96AE-B4822019FD71}"/>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22" name="Slide Number Placeholder 5" hidden="1">
            <a:extLst>
              <a:ext uri="{FF2B5EF4-FFF2-40B4-BE49-F238E27FC236}">
                <a16:creationId xmlns:a16="http://schemas.microsoft.com/office/drawing/2014/main" id="{6D058466-D690-426B-BD7E-E9EB852A608A}"/>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622574905"/>
      </p:ext>
    </p:extLst>
  </p:cSld>
  <p:clrMapOvr>
    <a:masterClrMapping/>
  </p:clrMapOvr>
  <p:extLst>
    <p:ext uri="{DCECCB84-F9BA-43D5-87BE-67443E8EF086}">
      <p15:sldGuideLst xmlns:p15="http://schemas.microsoft.com/office/powerpoint/2012/main">
        <p15:guide id="1" pos="3840" userDrawn="1">
          <p15:clr>
            <a:srgbClr val="FBAE40"/>
          </p15:clr>
        </p15:guide>
        <p15:guide id="2" pos="357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rgbClr val="E8E0D9"/>
        </a:solidFill>
        <a:effectLst/>
      </p:bgPr>
    </p:bg>
    <p:spTree>
      <p:nvGrpSpPr>
        <p:cNvPr id="1" name=""/>
        <p:cNvGrpSpPr/>
        <p:nvPr/>
      </p:nvGrpSpPr>
      <p:grpSpPr>
        <a:xfrm>
          <a:off x="0" y="0"/>
          <a:ext cx="0" cy="0"/>
          <a:chOff x="0" y="0"/>
          <a:chExt cx="0" cy="0"/>
        </a:xfrm>
      </p:grpSpPr>
      <p:sp>
        <p:nvSpPr>
          <p:cNvPr id="8" name="PrintColorDark">
            <a:extLst>
              <a:ext uri="{FF2B5EF4-FFF2-40B4-BE49-F238E27FC236}">
                <a16:creationId xmlns:a16="http://schemas.microsoft.com/office/drawing/2014/main" id="{2A2D3B61-9D1A-47A8-84C4-F45F410E2F73}"/>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7" name="Picture Placeholder 6"/>
          <p:cNvSpPr>
            <a:spLocks noGrp="1"/>
          </p:cNvSpPr>
          <p:nvPr>
            <p:ph type="pic" sz="quarter" idx="13" hasCustomPrompt="1"/>
          </p:nvPr>
        </p:nvSpPr>
        <p:spPr>
          <a:xfrm>
            <a:off x="0" y="0"/>
            <a:ext cx="12193200" cy="5144400"/>
          </a:xfrm>
          <a:noFill/>
          <a:ln>
            <a:noFill/>
          </a:ln>
        </p:spPr>
        <p:txBody>
          <a:bodyPr lIns="72000" tIns="72000" anchor="t" anchorCtr="0"/>
          <a:lstStyle>
            <a:lvl1pPr marL="0" indent="0" algn="l">
              <a:buNone/>
              <a:defRPr sz="1600"/>
            </a:lvl1pPr>
          </a:lstStyle>
          <a:p>
            <a:r>
              <a:rPr lang="en-GB" noProof="0" dirty="0"/>
              <a:t>Select this image object and insert a new image from Templafy</a:t>
            </a:r>
          </a:p>
        </p:txBody>
      </p:sp>
      <p:sp>
        <p:nvSpPr>
          <p:cNvPr id="2" name="Title 1"/>
          <p:cNvSpPr>
            <a:spLocks noGrp="1"/>
          </p:cNvSpPr>
          <p:nvPr>
            <p:ph type="title" hasCustomPrompt="1"/>
          </p:nvPr>
        </p:nvSpPr>
        <p:spPr>
          <a:xfrm>
            <a:off x="1285875" y="5421600"/>
            <a:ext cx="9620250" cy="1260000"/>
          </a:xfrm>
        </p:spPr>
        <p:txBody>
          <a:bodyPr/>
          <a:lstStyle>
            <a:lvl1pPr algn="ctr">
              <a:lnSpc>
                <a:spcPts val="4800"/>
              </a:lnSpc>
              <a:defRPr sz="4000">
                <a:latin typeface="If Sans Thin" panose="00000300000000000000" pitchFamily="2" charset="0"/>
              </a:defRPr>
            </a:lvl1pPr>
          </a:lstStyle>
          <a:p>
            <a:r>
              <a:rPr lang="en-GB" noProof="0" dirty="0"/>
              <a:t>Click to add title</a:t>
            </a:r>
          </a:p>
        </p:txBody>
      </p:sp>
      <p:pic>
        <p:nvPicPr>
          <p:cNvPr id="11" name="Graphic 10">
            <a:extLst>
              <a:ext uri="{FF2B5EF4-FFF2-40B4-BE49-F238E27FC236}">
                <a16:creationId xmlns:a16="http://schemas.microsoft.com/office/drawing/2014/main" id="{40F8DEFD-9DAF-455F-9A72-8112605919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
        <p:nvSpPr>
          <p:cNvPr id="10" name="Date Placeholder 3" hidden="1">
            <a:extLst>
              <a:ext uri="{FF2B5EF4-FFF2-40B4-BE49-F238E27FC236}">
                <a16:creationId xmlns:a16="http://schemas.microsoft.com/office/drawing/2014/main" id="{D99D1E04-CDB5-4117-8CB8-10962A760653}"/>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2" name="Footer Placeholder 4" hidden="1">
            <a:extLst>
              <a:ext uri="{FF2B5EF4-FFF2-40B4-BE49-F238E27FC236}">
                <a16:creationId xmlns:a16="http://schemas.microsoft.com/office/drawing/2014/main" id="{DD44A5A7-74A4-4AE7-BD88-A1FFC3A7449B}"/>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3" name="Slide Number Placeholder 5" hidden="1">
            <a:extLst>
              <a:ext uri="{FF2B5EF4-FFF2-40B4-BE49-F238E27FC236}">
                <a16:creationId xmlns:a16="http://schemas.microsoft.com/office/drawing/2014/main" id="{52227265-CEA8-4013-94EE-E28CDAC85E6B}"/>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47384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page picture and title left">
    <p:bg>
      <p:bgPr>
        <a:solidFill>
          <a:srgbClr val="E8E0D9"/>
        </a:solidFill>
        <a:effectLst/>
      </p:bgPr>
    </p:bg>
    <p:spTree>
      <p:nvGrpSpPr>
        <p:cNvPr id="1" name=""/>
        <p:cNvGrpSpPr/>
        <p:nvPr/>
      </p:nvGrpSpPr>
      <p:grpSpPr>
        <a:xfrm>
          <a:off x="0" y="0"/>
          <a:ext cx="0" cy="0"/>
          <a:chOff x="0" y="0"/>
          <a:chExt cx="0" cy="0"/>
        </a:xfrm>
      </p:grpSpPr>
      <p:sp>
        <p:nvSpPr>
          <p:cNvPr id="9" name="PrintColorDark">
            <a:extLst>
              <a:ext uri="{FF2B5EF4-FFF2-40B4-BE49-F238E27FC236}">
                <a16:creationId xmlns:a16="http://schemas.microsoft.com/office/drawing/2014/main" id="{0CFF000E-8F5E-45FB-94EB-3859F88590BC}"/>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13" name="Picture Placeholder 3">
            <a:extLst>
              <a:ext uri="{FF2B5EF4-FFF2-40B4-BE49-F238E27FC236}">
                <a16:creationId xmlns:a16="http://schemas.microsoft.com/office/drawing/2014/main" id="{68B9A85E-13C0-461A-9181-2B144B7D3110}"/>
              </a:ext>
            </a:extLst>
          </p:cNvPr>
          <p:cNvSpPr>
            <a:spLocks noGrp="1"/>
          </p:cNvSpPr>
          <p:nvPr>
            <p:ph type="pic" sz="quarter" idx="14" hasCustomPrompt="1"/>
          </p:nvPr>
        </p:nvSpPr>
        <p:spPr>
          <a:xfrm>
            <a:off x="6096000" y="0"/>
            <a:ext cx="6096000" cy="6858000"/>
          </a:xfrm>
          <a:noFill/>
        </p:spPr>
        <p:txBody>
          <a:bodyPr lIns="72000" tIns="72000" anchor="t" anchorCtr="0"/>
          <a:lstStyle>
            <a:lvl1pPr marL="0" indent="0" algn="l">
              <a:buNone/>
              <a:defRPr sz="1600"/>
            </a:lvl1pPr>
          </a:lstStyle>
          <a:p>
            <a:r>
              <a:rPr lang="en-GB" noProof="0" dirty="0"/>
              <a:t>Select this image object and insert a new image from Templafy</a:t>
            </a:r>
          </a:p>
        </p:txBody>
      </p:sp>
      <p:sp>
        <p:nvSpPr>
          <p:cNvPr id="4" name="Date_DateCustomA"/>
          <p:cNvSpPr>
            <a:spLocks noGrp="1"/>
          </p:cNvSpPr>
          <p:nvPr>
            <p:ph type="dt" sz="half" idx="10"/>
          </p:nvPr>
        </p:nvSpPr>
        <p:spPr/>
        <p:txBody>
          <a:bodyPr/>
          <a:lstStyle/>
          <a:p>
            <a:endParaRPr lang="en-GB" noProof="0" dirty="0"/>
          </a:p>
        </p:txBody>
      </p:sp>
      <p:sp>
        <p:nvSpPr>
          <p:cNvPr id="5" name="FLD_Footer"/>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
        <p:nvSpPr>
          <p:cNvPr id="12" name="Title 1">
            <a:extLst>
              <a:ext uri="{FF2B5EF4-FFF2-40B4-BE49-F238E27FC236}">
                <a16:creationId xmlns:a16="http://schemas.microsoft.com/office/drawing/2014/main" id="{296A8CF5-E8FA-4504-A76A-6DAD75C59B8F}"/>
              </a:ext>
            </a:extLst>
          </p:cNvPr>
          <p:cNvSpPr>
            <a:spLocks noGrp="1"/>
          </p:cNvSpPr>
          <p:nvPr>
            <p:ph type="title" hasCustomPrompt="1"/>
          </p:nvPr>
        </p:nvSpPr>
        <p:spPr>
          <a:xfrm>
            <a:off x="431800" y="1465200"/>
            <a:ext cx="5232400" cy="3711440"/>
          </a:xfrm>
        </p:spPr>
        <p:txBody>
          <a:bodyPr anchor="ctr" anchorCtr="0"/>
          <a:lstStyle>
            <a:lvl1pPr>
              <a:lnSpc>
                <a:spcPts val="6600"/>
              </a:lnSpc>
              <a:defRPr sz="5400">
                <a:latin typeface="If Sans Thin" panose="00000300000000000000" pitchFamily="2" charset="0"/>
              </a:defRPr>
            </a:lvl1pPr>
          </a:lstStyle>
          <a:p>
            <a:r>
              <a:rPr lang="en-GB" noProof="0" dirty="0"/>
              <a:t>Click to add text</a:t>
            </a:r>
          </a:p>
        </p:txBody>
      </p:sp>
      <p:sp>
        <p:nvSpPr>
          <p:cNvPr id="14" name="Text Placeholder logo">
            <a:extLst>
              <a:ext uri="{FF2B5EF4-FFF2-40B4-BE49-F238E27FC236}">
                <a16:creationId xmlns:a16="http://schemas.microsoft.com/office/drawing/2014/main" id="{C0FA0927-A829-456D-BF3E-6D86DC200DB0}"/>
              </a:ext>
            </a:extLst>
          </p:cNvPr>
          <p:cNvSpPr>
            <a:spLocks noGrp="1"/>
          </p:cNvSpPr>
          <p:nvPr>
            <p:ph type="body" sz="quarter" idx="16" hasCustomPrompt="1"/>
          </p:nvPr>
        </p:nvSpPr>
        <p:spPr>
          <a:xfrm>
            <a:off x="11362513" y="6283734"/>
            <a:ext cx="396000" cy="392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marL="216000" indent="0">
              <a:buNone/>
              <a:defRPr sz="100"/>
            </a:lvl2pPr>
            <a:lvl3pPr marL="432000" indent="0">
              <a:buNone/>
              <a:defRPr sz="100"/>
            </a:lvl3pPr>
            <a:lvl4pPr>
              <a:buNone/>
              <a:defRPr sz="100"/>
            </a:lvl4pPr>
            <a:lvl5pPr>
              <a:buNone/>
              <a:defRPr sz="100"/>
            </a:lvl5pPr>
          </a:lstStyle>
          <a:p>
            <a:pPr lvl="0"/>
            <a:r>
              <a:rPr lang="en-GB" dirty="0"/>
              <a:t>.</a:t>
            </a:r>
          </a:p>
        </p:txBody>
      </p:sp>
    </p:spTree>
    <p:extLst>
      <p:ext uri="{BB962C8B-B14F-4D97-AF65-F5344CB8AC3E}">
        <p14:creationId xmlns:p14="http://schemas.microsoft.com/office/powerpoint/2010/main" val="46124583"/>
      </p:ext>
    </p:extLst>
  </p:cSld>
  <p:clrMapOvr>
    <a:masterClrMapping/>
  </p:clrMapOvr>
  <p:extLst>
    <p:ext uri="{DCECCB84-F9BA-43D5-87BE-67443E8EF086}">
      <p15:sldGuideLst xmlns:p15="http://schemas.microsoft.com/office/powerpoint/2012/main">
        <p15:guide id="1" pos="3840" userDrawn="1">
          <p15:clr>
            <a:srgbClr val="FBAE40"/>
          </p15:clr>
        </p15:guide>
        <p15:guide id="2" pos="357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PrintColorLight">
            <a:extLst>
              <a:ext uri="{FF2B5EF4-FFF2-40B4-BE49-F238E27FC236}">
                <a16:creationId xmlns:a16="http://schemas.microsoft.com/office/drawing/2014/main" id="{FFE8B389-D557-4323-B6BE-46425DD74449}"/>
              </a:ext>
            </a:extLst>
          </p:cNvPr>
          <p:cNvSpPr/>
          <p:nvPr userDrawn="1"/>
        </p:nvSpPr>
        <p:spPr>
          <a:xfrm>
            <a:off x="0" y="0"/>
            <a:ext cx="12192000" cy="6858000"/>
          </a:xfrm>
          <a:prstGeom prst="rect">
            <a:avLst/>
          </a:prstGeom>
          <a:solidFill>
            <a:srgbClr val="FAF9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32000" y="431998"/>
            <a:ext cx="11328000" cy="936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32000" y="1692442"/>
            <a:ext cx="11328000" cy="4383448"/>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4" name="Date_DateCustomA"/>
          <p:cNvSpPr>
            <a:spLocks noGrp="1"/>
          </p:cNvSpPr>
          <p:nvPr>
            <p:ph type="dt" sz="half" idx="2"/>
          </p:nvPr>
        </p:nvSpPr>
        <p:spPr>
          <a:xfrm>
            <a:off x="806400" y="6559200"/>
            <a:ext cx="2898000" cy="129600"/>
          </a:xfrm>
          <a:prstGeom prst="rect">
            <a:avLst/>
          </a:prstGeom>
        </p:spPr>
        <p:txBody>
          <a:bodyPr vert="horz" lIns="0" tIns="0" rIns="0" bIns="0" rtlCol="0" anchor="b" anchorCtr="0"/>
          <a:lstStyle>
            <a:lvl1pPr algn="l">
              <a:defRPr sz="700" b="0">
                <a:solidFill>
                  <a:schemeClr val="tx1"/>
                </a:solidFill>
                <a:latin typeface="If Sans" panose="00000500000000000000" pitchFamily="2" charset="0"/>
              </a:defRPr>
            </a:lvl1pPr>
          </a:lstStyle>
          <a:p>
            <a:endParaRPr lang="en-GB" dirty="0"/>
          </a:p>
        </p:txBody>
      </p:sp>
      <p:sp>
        <p:nvSpPr>
          <p:cNvPr id="5" name="FLD_Footer"/>
          <p:cNvSpPr>
            <a:spLocks noGrp="1"/>
          </p:cNvSpPr>
          <p:nvPr>
            <p:ph type="ftr" sz="quarter" idx="3"/>
          </p:nvPr>
        </p:nvSpPr>
        <p:spPr>
          <a:xfrm>
            <a:off x="806400" y="6379200"/>
            <a:ext cx="2898000" cy="180000"/>
          </a:xfrm>
          <a:prstGeom prst="rect">
            <a:avLst/>
          </a:prstGeom>
        </p:spPr>
        <p:txBody>
          <a:bodyPr vert="horz" lIns="0" tIns="0" rIns="0" bIns="0" rtlCol="0" anchor="b" anchorCtr="0"/>
          <a:lstStyle>
            <a:lvl1pPr algn="l">
              <a:defRPr sz="700" b="0">
                <a:solidFill>
                  <a:schemeClr val="tx1"/>
                </a:solidFill>
                <a:latin typeface="If Sans" panose="00000500000000000000" pitchFamily="2" charset="0"/>
              </a:defRPr>
            </a:lvl1pPr>
          </a:lstStyle>
          <a:p>
            <a:endParaRPr lang="en-GB" dirty="0"/>
          </a:p>
        </p:txBody>
      </p:sp>
      <p:sp>
        <p:nvSpPr>
          <p:cNvPr id="6" name="Slide Number Placeholder 5"/>
          <p:cNvSpPr>
            <a:spLocks noGrp="1"/>
          </p:cNvSpPr>
          <p:nvPr>
            <p:ph type="sldNum" sz="quarter" idx="4"/>
          </p:nvPr>
        </p:nvSpPr>
        <p:spPr>
          <a:xfrm>
            <a:off x="432000" y="6379200"/>
            <a:ext cx="374400" cy="180000"/>
          </a:xfrm>
          <a:prstGeom prst="rect">
            <a:avLst/>
          </a:prstGeom>
        </p:spPr>
        <p:txBody>
          <a:bodyPr vert="horz" lIns="0" tIns="0" rIns="0" bIns="0" rtlCol="0" anchor="b" anchorCtr="0"/>
          <a:lstStyle>
            <a:lvl1pPr algn="l">
              <a:defRPr sz="700" b="0">
                <a:solidFill>
                  <a:schemeClr val="tx1"/>
                </a:solidFill>
                <a:latin typeface="If Sans" panose="00000500000000000000" pitchFamily="2" charset="0"/>
              </a:defRPr>
            </a:lvl1pPr>
          </a:lstStyle>
          <a:p>
            <a:fld id="{24C8C45C-947F-4981-8B3F-4F32E973C901}" type="slidenum">
              <a:rPr lang="en-GB" smtClean="0"/>
              <a:pPr/>
              <a:t>‹#›</a:t>
            </a:fld>
            <a:endParaRPr lang="en-GB" dirty="0"/>
          </a:p>
        </p:txBody>
      </p:sp>
      <p:grpSp>
        <p:nvGrpSpPr>
          <p:cNvPr id="18" name="Group grid" hidden="1">
            <a:extLst>
              <a:ext uri="{FF2B5EF4-FFF2-40B4-BE49-F238E27FC236}">
                <a16:creationId xmlns:a16="http://schemas.microsoft.com/office/drawing/2014/main" id="{87FB61CA-50AC-4C7C-A85A-DAC6770062EB}"/>
              </a:ext>
            </a:extLst>
          </p:cNvPr>
          <p:cNvGrpSpPr/>
          <p:nvPr userDrawn="1"/>
        </p:nvGrpSpPr>
        <p:grpSpPr>
          <a:xfrm>
            <a:off x="432000" y="431997"/>
            <a:ext cx="11328000" cy="5643893"/>
            <a:chOff x="432000" y="431997"/>
            <a:chExt cx="11328000" cy="5643893"/>
          </a:xfrm>
        </p:grpSpPr>
        <p:sp>
          <p:nvSpPr>
            <p:cNvPr id="2" name="[WorkArea]" descr="&lt;?xml version=&quot;1.0&quot; encoding=&quot;utf-16&quot;?&gt;&#10;&lt;GridTheme xmlns:xsi=&quot;http://www.w3.org/2001/XMLSchema-instance&quot; xmlns:xsd=&quot;http://www.w3.org/2001/XMLSchema&quot;&gt;&#10;  &lt;GuideLines&gt;&#10;    &lt;GuideLine&gt;&#10;      &lt;Orientation&gt;118&lt;/Orientation&gt;&#10;      &lt;Offset&gt;34&lt;/Offset&gt;&#10;    &lt;/GuideLine&gt;&#10;    &lt;GuideLine&gt;&#10;      &lt;Orientation&gt;118&lt;/Orientation&gt;&#10;      &lt;Offset&gt;446&lt;/Offset&gt;&#10;    &lt;/GuideLine&gt;&#10;    &lt;GuideLine&gt;&#10;      &lt;Orientation&gt;104&lt;/Orientation&gt;&#10;      &lt;Offset&gt;34&lt;/Offset&gt;&#10;    &lt;/GuideLine&gt;&#10;    &lt;GuideLine&gt;&#10;      &lt;Orientation&gt;104&lt;/Orientation&gt;&#10;      &lt;Offset&gt;160&lt;/Offset&gt;&#10;    &lt;/GuideLine&gt;&#10;    &lt;GuideLine&gt;&#10;      &lt;Orientation&gt;104&lt;/Orientation&gt;&#10;      &lt;Offset&gt;478&lt;/Offset&gt;&#10;    &lt;/GuideLine&gt;&#10;    &lt;GuideLine&gt;&#10;      &lt;Orientation&gt;118&lt;/Orientation&gt;&#10;      &lt;Offset&gt;514&lt;/Offset&gt;&#10;    &lt;/GuideLine&gt;&#10;    &lt;GuideLine&gt;&#10;      &lt;Orientation&gt;118&lt;/Orientation&gt;&#10;      &lt;Offset&gt;926&lt;/Offset&gt;&#10;    &lt;/GuideLine&gt;&#10;  &lt;/GuideLines&gt;&#10;  &lt;SubGrids&gt;&#10;    &lt;SubGrid&gt;&#10;      &lt;Left&gt;34.0157471&lt;/Left&gt;&#10;      &lt;Top&gt;34.01551&lt;/Top&gt;&#10;      &lt;Width&gt;411.9685&lt;/Width&gt;&#10;      &lt;Height&gt;125.708267&lt;/Height&gt;&#10;    &lt;/SubGrid&gt;&#10;    &lt;SubGrid&gt;&#10;      &lt;Left&gt;34.0157471&lt;/Left&gt;&#10;      &lt;Top&gt;159.724258&lt;/Top&gt;&#10;      &lt;Width&gt;411.9685&lt;/Width&gt;&#10;      &lt;Height&gt;318.6923&lt;/Height&gt;&#10;    &lt;/SubGrid&gt;&#10;    &lt;SubGrid&gt;&#10;      &lt;Left&gt;514.015747&lt;/Left&gt;&#10;      &lt;Top&gt;159.723785&lt;/Top&gt;&#10;      &lt;Width&gt;411.9685&lt;/Width&gt;&#10;      &lt;Height&gt;318.6926&lt;/Height&gt;&#10;    &lt;/SubGrid&gt;&#10;    &lt;SubGrid&gt;&#10;      &lt;Left&gt;514.015747&lt;/Left&gt;&#10;      &lt;Top&gt;34.01551&lt;/Top&gt;&#10;      &lt;Width&gt;411.9685&lt;/Width&gt;&#10;      &lt;Height&gt;125.707794&lt;/Height&gt;&#10;    &lt;/SubGrid&gt;&#10;    &lt;SubGrid&gt;&#10;      &lt;Left&gt;445.875031&lt;/Left&gt;&#10;      &lt;Top&gt;159.723312&lt;/Top&gt;&#10;      &lt;Width&gt;68.14071&lt;/Width&gt;&#10;      &lt;Height&gt;318.6923&lt;/Height&gt;&#10;    &lt;/SubGrid&gt;&#10;    &lt;SubGrid&gt;&#10;      &lt;Left&gt;445.875031&lt;/Left&gt;&#10;      &lt;Top&gt;34.01551&lt;/Top&gt;&#10;      &lt;Width&gt;68.14071&lt;/Width&gt;&#10;      &lt;Height&gt;125.707794&lt;/Height&gt;&#10;    &lt;/SubGrid&gt;&#10;  &lt;/SubGrids&gt;&#10;  &lt;WorkArea&gt;&#10;    &lt;Top&gt;34.01551&lt;/Top&gt;&#10;    &lt;Left&gt;34.0157471&lt;/Left&gt;&#10;    &lt;Width&gt;891.9685&lt;/Width&gt;&#10;    &lt;Height&gt;444.40094&lt;/Height&gt;&#10;  &lt;/WorkArea&gt;&#10;  &lt;AspectW&gt;16&lt;/AspectW&gt;&#10;  &lt;AspectH&gt;9&lt;/AspectH&gt;&#10;  &lt;Width&gt;960&lt;/Width&gt;&#10;  &lt;Height&gt;540&lt;/Height&gt;&#10;  &lt;HGap&gt;10&lt;/HGap&gt;&#10;  &lt;VGap&gt;10&lt;/VGap&gt;&#10;  &lt;OfficeVersion&gt;160&lt;/OfficeVersion&gt;&#10;&lt;/GridTheme&gt;">
              <a:extLst>
                <a:ext uri="{FF2B5EF4-FFF2-40B4-BE49-F238E27FC236}">
                  <a16:creationId xmlns:a16="http://schemas.microsoft.com/office/drawing/2014/main" id="{42F152A8-34B9-459F-8900-678B352FFE30}"/>
                </a:ext>
              </a:extLst>
            </p:cNvPr>
            <p:cNvSpPr/>
            <p:nvPr userDrawn="1"/>
          </p:nvSpPr>
          <p:spPr>
            <a:xfrm>
              <a:off x="432000" y="431997"/>
              <a:ext cx="11328000" cy="564389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 name="Rectangle 7">
              <a:extLst>
                <a:ext uri="{FF2B5EF4-FFF2-40B4-BE49-F238E27FC236}">
                  <a16:creationId xmlns:a16="http://schemas.microsoft.com/office/drawing/2014/main" id="{9AA49669-25C2-42C3-932A-343466D7E295}"/>
                </a:ext>
              </a:extLst>
            </p:cNvPr>
            <p:cNvSpPr/>
            <p:nvPr userDrawn="1">
              <p:custDataLst>
                <p:tags r:id="rId21"/>
              </p:custDataLst>
            </p:nvPr>
          </p:nvSpPr>
          <p:spPr>
            <a:xfrm>
              <a:off x="432000" y="431997"/>
              <a:ext cx="5232000" cy="1596495"/>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Rectangle 8">
              <a:extLst>
                <a:ext uri="{FF2B5EF4-FFF2-40B4-BE49-F238E27FC236}">
                  <a16:creationId xmlns:a16="http://schemas.microsoft.com/office/drawing/2014/main" id="{2610A7F5-B50B-4046-AF1F-6E8B7BCF18CC}"/>
                </a:ext>
              </a:extLst>
            </p:cNvPr>
            <p:cNvSpPr/>
            <p:nvPr userDrawn="1">
              <p:custDataLst>
                <p:tags r:id="rId22"/>
              </p:custDataLst>
            </p:nvPr>
          </p:nvSpPr>
          <p:spPr>
            <a:xfrm>
              <a:off x="432000" y="2028498"/>
              <a:ext cx="5232000" cy="404739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Rectangle 9">
              <a:extLst>
                <a:ext uri="{FF2B5EF4-FFF2-40B4-BE49-F238E27FC236}">
                  <a16:creationId xmlns:a16="http://schemas.microsoft.com/office/drawing/2014/main" id="{F8C27E4A-2B88-4FF9-89B2-E4728E7EFDBB}"/>
                </a:ext>
              </a:extLst>
            </p:cNvPr>
            <p:cNvSpPr/>
            <p:nvPr userDrawn="1">
              <p:custDataLst>
                <p:tags r:id="rId23"/>
              </p:custDataLst>
            </p:nvPr>
          </p:nvSpPr>
          <p:spPr>
            <a:xfrm>
              <a:off x="6528000" y="2028492"/>
              <a:ext cx="5232000" cy="404739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 name="Rectangle 10">
              <a:extLst>
                <a:ext uri="{FF2B5EF4-FFF2-40B4-BE49-F238E27FC236}">
                  <a16:creationId xmlns:a16="http://schemas.microsoft.com/office/drawing/2014/main" id="{D9280AA1-E9B1-4080-A9F3-363152A54283}"/>
                </a:ext>
              </a:extLst>
            </p:cNvPr>
            <p:cNvSpPr/>
            <p:nvPr userDrawn="1">
              <p:custDataLst>
                <p:tags r:id="rId24"/>
              </p:custDataLst>
            </p:nvPr>
          </p:nvSpPr>
          <p:spPr>
            <a:xfrm>
              <a:off x="6528000" y="431997"/>
              <a:ext cx="5232000" cy="1596489"/>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2" name="Rectangle 11">
              <a:extLst>
                <a:ext uri="{FF2B5EF4-FFF2-40B4-BE49-F238E27FC236}">
                  <a16:creationId xmlns:a16="http://schemas.microsoft.com/office/drawing/2014/main" id="{3EF214B5-D984-42E7-9062-2910F02212E0}"/>
                </a:ext>
              </a:extLst>
            </p:cNvPr>
            <p:cNvSpPr/>
            <p:nvPr userDrawn="1">
              <p:custDataLst>
                <p:tags r:id="rId25"/>
              </p:custDataLst>
            </p:nvPr>
          </p:nvSpPr>
          <p:spPr>
            <a:xfrm>
              <a:off x="5662613" y="2028486"/>
              <a:ext cx="865387" cy="404739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Rectangle 12">
              <a:extLst>
                <a:ext uri="{FF2B5EF4-FFF2-40B4-BE49-F238E27FC236}">
                  <a16:creationId xmlns:a16="http://schemas.microsoft.com/office/drawing/2014/main" id="{0F968DA2-6CBE-47BD-BE3F-7160E001004C}"/>
                </a:ext>
              </a:extLst>
            </p:cNvPr>
            <p:cNvSpPr/>
            <p:nvPr userDrawn="1">
              <p:custDataLst>
                <p:tags r:id="rId26"/>
              </p:custDataLst>
            </p:nvPr>
          </p:nvSpPr>
          <p:spPr>
            <a:xfrm>
              <a:off x="5662613" y="431997"/>
              <a:ext cx="865387" cy="1596489"/>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grpSp>
      <p:sp>
        <p:nvSpPr>
          <p:cNvPr id="16" name="TextBox 15">
            <a:extLst>
              <a:ext uri="{FF2B5EF4-FFF2-40B4-BE49-F238E27FC236}">
                <a16:creationId xmlns:a16="http://schemas.microsoft.com/office/drawing/2014/main" id="{6D0368ED-2A2B-ACCA-118B-E98A9AB4937C}"/>
              </a:ext>
            </a:extLst>
          </p:cNvPr>
          <p:cNvSpPr txBox="1"/>
          <p:nvPr userDrawn="1">
            <p:extLst>
              <p:ext uri="{1162E1C5-73C7-4A58-AE30-91384D911F3F}">
                <p184:classification xmlns:p184="http://schemas.microsoft.com/office/powerpoint/2018/4/main" val="hdr"/>
              </p:ext>
            </p:extLst>
          </p:nvPr>
        </p:nvSpPr>
        <p:spPr>
          <a:xfrm>
            <a:off x="63500" y="63500"/>
            <a:ext cx="1119188" cy="152400"/>
          </a:xfrm>
          <a:prstGeom prst="rect">
            <a:avLst/>
          </a:prstGeom>
        </p:spPr>
        <p:txBody>
          <a:bodyPr horzOverflow="overflow" lIns="0" tIns="0" rIns="0" bIns="0">
            <a:spAutoFit/>
          </a:bodyPr>
          <a:lstStyle/>
          <a:p>
            <a:pPr algn="l"/>
            <a:r>
              <a:rPr lang="sv-SE" sz="1000">
                <a:solidFill>
                  <a:srgbClr val="747474"/>
                </a:solidFill>
                <a:latin typeface="Delivery" panose="020F0503020204020204" pitchFamily="34" charset="0"/>
                <a:ea typeface="Delivery" panose="020F0503020204020204" pitchFamily="34" charset="0"/>
                <a:cs typeface="Delivery" panose="020F0503020204020204" pitchFamily="34" charset="0"/>
              </a:rPr>
              <a:t>FOR INTERNAL USE</a:t>
            </a: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1" r:id="rId3"/>
    <p:sldLayoutId id="2147483765" r:id="rId4"/>
    <p:sldLayoutId id="2147483757" r:id="rId5"/>
    <p:sldLayoutId id="2147483755" r:id="rId6"/>
    <p:sldLayoutId id="2147483735" r:id="rId7"/>
    <p:sldLayoutId id="2147483739" r:id="rId8"/>
    <p:sldLayoutId id="2147483767" r:id="rId9"/>
    <p:sldLayoutId id="2147483771" r:id="rId10"/>
    <p:sldLayoutId id="2147483764" r:id="rId11"/>
    <p:sldLayoutId id="2147483732" r:id="rId12"/>
    <p:sldLayoutId id="2147483743" r:id="rId13"/>
    <p:sldLayoutId id="2147483744" r:id="rId14"/>
    <p:sldLayoutId id="2147483773" r:id="rId15"/>
    <p:sldLayoutId id="2147483768" r:id="rId16"/>
    <p:sldLayoutId id="2147483772" r:id="rId17"/>
    <p:sldLayoutId id="2147483762" r:id="rId18"/>
    <p:sldLayoutId id="2147483751" r:id="rId19"/>
  </p:sldLayoutIdLst>
  <p:hf hdr="0"/>
  <p:txStyles>
    <p:titleStyle>
      <a:lvl1pPr algn="l" defTabSz="914400" rtl="0" eaLnBrk="1" latinLnBrk="0" hangingPunct="1">
        <a:lnSpc>
          <a:spcPts val="3600"/>
        </a:lnSpc>
        <a:spcBef>
          <a:spcPct val="0"/>
        </a:spcBef>
        <a:buNone/>
        <a:defRPr sz="30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400"/>
        </a:spcAft>
        <a:buFont typeface="Arial" panose="020B0604020202020204" pitchFamily="34" charset="0"/>
        <a:buChar char="•"/>
        <a:defRPr sz="2000" kern="1200">
          <a:solidFill>
            <a:schemeClr val="tx1"/>
          </a:solidFill>
          <a:latin typeface="+mn-lt"/>
          <a:ea typeface="+mn-ea"/>
          <a:cs typeface="+mn-cs"/>
        </a:defRPr>
      </a:lvl1pPr>
      <a:lvl2pPr marL="504000" indent="-216000" algn="l" defTabSz="914400" rtl="0" eaLnBrk="1" latinLnBrk="0" hangingPunct="1">
        <a:lnSpc>
          <a:spcPct val="100000"/>
        </a:lnSpc>
        <a:spcBef>
          <a:spcPts val="0"/>
        </a:spcBef>
        <a:spcAft>
          <a:spcPts val="1400"/>
        </a:spcAft>
        <a:buFont typeface="Arial" panose="020B0604020202020204" pitchFamily="34" charset="0"/>
        <a:buChar char="•"/>
        <a:defRPr sz="2000" kern="1200">
          <a:solidFill>
            <a:schemeClr val="tx1"/>
          </a:solidFill>
          <a:latin typeface="+mn-lt"/>
          <a:ea typeface="+mn-ea"/>
          <a:cs typeface="+mn-cs"/>
        </a:defRPr>
      </a:lvl2pPr>
      <a:lvl3pPr marL="756000" indent="-216000" algn="l" defTabSz="914400" rtl="0" eaLnBrk="1" latinLnBrk="0" hangingPunct="1">
        <a:lnSpc>
          <a:spcPct val="100000"/>
        </a:lnSpc>
        <a:spcBef>
          <a:spcPts val="0"/>
        </a:spcBef>
        <a:spcAft>
          <a:spcPts val="1400"/>
        </a:spcAft>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400"/>
        </a:spcAft>
        <a:buFont typeface="Arial" panose="020B0604020202020204" pitchFamily="34" charset="0"/>
        <a:buChar char="​"/>
        <a:defRPr sz="2000" b="0" kern="1200">
          <a:solidFill>
            <a:schemeClr val="tx1"/>
          </a:solidFill>
          <a:latin typeface="If Sans Medium" panose="00000600000000000000" pitchFamily="2" charset="0"/>
          <a:ea typeface="+mn-ea"/>
          <a:cs typeface="+mn-cs"/>
        </a:defRPr>
      </a:lvl4pPr>
      <a:lvl5pPr marL="0" indent="0" algn="l" defTabSz="914400" rtl="0" eaLnBrk="1" latinLnBrk="0" hangingPunct="1">
        <a:lnSpc>
          <a:spcPct val="100000"/>
        </a:lnSpc>
        <a:spcBef>
          <a:spcPts val="0"/>
        </a:spcBef>
        <a:spcAft>
          <a:spcPts val="1400"/>
        </a:spcAft>
        <a:buFont typeface="Arial" panose="020B0604020202020204" pitchFamily="34" charset="0"/>
        <a:buChar char="​"/>
        <a:tabLst/>
        <a:defRPr sz="2000" kern="1200">
          <a:solidFill>
            <a:schemeClr val="tx1"/>
          </a:solidFill>
          <a:latin typeface="+mn-lt"/>
          <a:ea typeface="+mn-ea"/>
          <a:cs typeface="+mn-cs"/>
        </a:defRPr>
      </a:lvl5pPr>
      <a:lvl6pPr marL="266400" indent="-266400" algn="l" defTabSz="914400" rtl="0" eaLnBrk="1" latinLnBrk="0" hangingPunct="1">
        <a:lnSpc>
          <a:spcPct val="100000"/>
        </a:lnSpc>
        <a:spcBef>
          <a:spcPts val="0"/>
        </a:spcBef>
        <a:spcAft>
          <a:spcPts val="1400"/>
        </a:spcAft>
        <a:buFont typeface="+mj-lt"/>
        <a:buAutoNum type="arabicPeriod"/>
        <a:defRPr sz="2000" b="0" kern="1200">
          <a:solidFill>
            <a:schemeClr val="tx1"/>
          </a:solidFill>
          <a:latin typeface="+mn-lt"/>
          <a:ea typeface="+mn-ea"/>
          <a:cs typeface="+mn-cs"/>
        </a:defRPr>
      </a:lvl6pPr>
      <a:lvl7pPr marL="266400" indent="-266400" algn="l" defTabSz="914400" rtl="0" eaLnBrk="1" latinLnBrk="0" hangingPunct="1">
        <a:lnSpc>
          <a:spcPct val="100000"/>
        </a:lnSpc>
        <a:spcBef>
          <a:spcPts val="0"/>
        </a:spcBef>
        <a:spcAft>
          <a:spcPts val="1400"/>
        </a:spcAft>
        <a:buFont typeface="+mj-lt"/>
        <a:buAutoNum type="alphaUcPeriod"/>
        <a:defRPr sz="2000" b="0" kern="1200" baseline="0">
          <a:solidFill>
            <a:schemeClr val="tx1"/>
          </a:solidFill>
          <a:latin typeface="+mn-lt"/>
          <a:ea typeface="+mn-ea"/>
          <a:cs typeface="+mn-cs"/>
        </a:defRPr>
      </a:lvl7pPr>
      <a:lvl8pPr marL="0" indent="0" algn="l" defTabSz="914400" rtl="0" eaLnBrk="1" latinLnBrk="0" hangingPunct="1">
        <a:lnSpc>
          <a:spcPts val="1800"/>
        </a:lnSpc>
        <a:spcBef>
          <a:spcPts val="0"/>
        </a:spcBef>
        <a:spcAft>
          <a:spcPts val="1400"/>
        </a:spcAft>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ts val="1800"/>
        </a:lnSpc>
        <a:spcBef>
          <a:spcPts val="0"/>
        </a:spcBef>
        <a:spcAft>
          <a:spcPts val="1400"/>
        </a:spcAft>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272" userDrawn="1">
          <p15:clr>
            <a:srgbClr val="F26B43"/>
          </p15:clr>
        </p15:guide>
        <p15:guide id="4" orient="horz" pos="1061" userDrawn="1">
          <p15:clr>
            <a:srgbClr val="F26B43"/>
          </p15:clr>
        </p15:guide>
        <p15:guide id="5" orient="horz" pos="3824" userDrawn="1">
          <p15:clr>
            <a:srgbClr val="F26B43"/>
          </p15:clr>
        </p15:guide>
        <p15:guide id="7" pos="74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57D7CB1-754B-43B5-B7F6-8A97E2353771}"/>
              </a:ext>
            </a:extLst>
          </p:cNvPr>
          <p:cNvSpPr>
            <a:spLocks noGrp="1"/>
          </p:cNvSpPr>
          <p:nvPr>
            <p:ph type="title"/>
          </p:nvPr>
        </p:nvSpPr>
        <p:spPr>
          <a:xfrm>
            <a:off x="270075" y="2961000"/>
            <a:ext cx="11328000" cy="936000"/>
          </a:xfrm>
        </p:spPr>
        <p:txBody>
          <a:bodyPr/>
          <a:lstStyle/>
          <a:p>
            <a:pPr algn="ctr"/>
            <a:r>
              <a:rPr lang="en-GB" dirty="0" err="1">
                <a:latin typeface="Ink Free" panose="03080402000500000000" pitchFamily="66" charset="0"/>
              </a:rPr>
              <a:t>Föräldramöte</a:t>
            </a:r>
            <a:r>
              <a:rPr lang="en-GB" dirty="0">
                <a:latin typeface="Ink Free" panose="03080402000500000000" pitchFamily="66" charset="0"/>
              </a:rPr>
              <a:t>  2024-08-19 </a:t>
            </a:r>
            <a:br>
              <a:rPr lang="en-GB" dirty="0">
                <a:latin typeface="Ink Free" panose="03080402000500000000" pitchFamily="66" charset="0"/>
              </a:rPr>
            </a:br>
            <a:r>
              <a:rPr lang="en-GB" dirty="0">
                <a:latin typeface="Ink Free" panose="03080402000500000000" pitchFamily="66" charset="0"/>
              </a:rPr>
              <a:t>Sundsvall Hockey    U12</a:t>
            </a:r>
          </a:p>
        </p:txBody>
      </p:sp>
      <p:sp>
        <p:nvSpPr>
          <p:cNvPr id="6" name="Slide Number Placeholder 5">
            <a:extLst>
              <a:ext uri="{FF2B5EF4-FFF2-40B4-BE49-F238E27FC236}">
                <a16:creationId xmlns:a16="http://schemas.microsoft.com/office/drawing/2014/main" id="{07DEE1C4-3063-4714-BCFB-4A10F3101448}"/>
              </a:ext>
            </a:extLst>
          </p:cNvPr>
          <p:cNvSpPr>
            <a:spLocks noGrp="1"/>
          </p:cNvSpPr>
          <p:nvPr>
            <p:ph type="sldNum" sz="quarter" idx="12"/>
          </p:nvPr>
        </p:nvSpPr>
        <p:spPr/>
        <p:txBody>
          <a:bodyPr/>
          <a:lstStyle/>
          <a:p>
            <a:fld id="{859873C9-BF5D-4A9A-BB31-45BBB7BABAF7}" type="slidenum">
              <a:rPr lang="en-GB" noProof="0" smtClean="0"/>
              <a:pPr/>
              <a:t>1</a:t>
            </a:fld>
            <a:endParaRPr lang="en-GB" noProof="0" dirty="0"/>
          </a:p>
        </p:txBody>
      </p:sp>
      <p:pic>
        <p:nvPicPr>
          <p:cNvPr id="11" name="Picture 4" descr="IF Sundsvall Hockey">
            <a:extLst>
              <a:ext uri="{FF2B5EF4-FFF2-40B4-BE49-F238E27FC236}">
                <a16:creationId xmlns:a16="http://schemas.microsoft.com/office/drawing/2014/main" id="{C0E3C8BB-3B03-48AA-9F60-46B241BA8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113" y="5319447"/>
            <a:ext cx="2788287" cy="14660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CADB1B-B1F0-401E-9086-96BF86070AEA}"/>
              </a:ext>
            </a:extLst>
          </p:cNvPr>
          <p:cNvSpPr txBox="1"/>
          <p:nvPr/>
        </p:nvSpPr>
        <p:spPr>
          <a:xfrm>
            <a:off x="1127950" y="552870"/>
            <a:ext cx="9936100" cy="1661993"/>
          </a:xfrm>
          <a:prstGeom prst="rect">
            <a:avLst/>
          </a:prstGeom>
          <a:noFill/>
        </p:spPr>
        <p:txBody>
          <a:bodyPr wrap="square" lIns="0" tIns="0" rIns="0" bIns="0" rtlCol="0">
            <a:spAutoFit/>
          </a:bodyPr>
          <a:lstStyle/>
          <a:p>
            <a:pPr algn="ctr"/>
            <a:r>
              <a:rPr lang="sv-SE" sz="5400" b="1" dirty="0">
                <a:latin typeface="Ink Free" panose="03080402000500000000" pitchFamily="66" charset="0"/>
              </a:rPr>
              <a:t>Välkommen till</a:t>
            </a:r>
          </a:p>
          <a:p>
            <a:pPr algn="ctr"/>
            <a:r>
              <a:rPr lang="sv-SE" sz="5400" b="1" dirty="0">
                <a:latin typeface="Ink Free" panose="03080402000500000000" pitchFamily="66" charset="0"/>
              </a:rPr>
              <a:t>Säsongen 2024- 2025</a:t>
            </a:r>
          </a:p>
        </p:txBody>
      </p:sp>
    </p:spTree>
    <p:custDataLst>
      <p:tags r:id="rId1"/>
    </p:custDataLst>
    <p:extLst>
      <p:ext uri="{BB962C8B-B14F-4D97-AF65-F5344CB8AC3E}">
        <p14:creationId xmlns:p14="http://schemas.microsoft.com/office/powerpoint/2010/main" val="1913429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DDD368-B84F-4323-ADA3-D2E6B6C04AC1}"/>
              </a:ext>
            </a:extLst>
          </p:cNvPr>
          <p:cNvSpPr>
            <a:spLocks noGrp="1"/>
          </p:cNvSpPr>
          <p:nvPr>
            <p:ph type="sldNum" sz="quarter" idx="12"/>
          </p:nvPr>
        </p:nvSpPr>
        <p:spPr/>
        <p:txBody>
          <a:bodyPr/>
          <a:lstStyle/>
          <a:p>
            <a:fld id="{24C8C45C-947F-4981-8B3F-4F32E973C901}" type="slidenum">
              <a:rPr lang="en-GB" smtClean="0"/>
              <a:t>10</a:t>
            </a:fld>
            <a:endParaRPr lang="en-GB" dirty="0"/>
          </a:p>
        </p:txBody>
      </p:sp>
      <p:pic>
        <p:nvPicPr>
          <p:cNvPr id="5" name="Picture 4" descr="IF Sundsvall Hockey">
            <a:extLst>
              <a:ext uri="{FF2B5EF4-FFF2-40B4-BE49-F238E27FC236}">
                <a16:creationId xmlns:a16="http://schemas.microsoft.com/office/drawing/2014/main" id="{8E6922AC-6A05-49A3-BF38-2A19BE029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4" y="47276"/>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EAECE6C-90A8-4AE8-8569-036CD015E081}"/>
              </a:ext>
            </a:extLst>
          </p:cNvPr>
          <p:cNvSpPr/>
          <p:nvPr/>
        </p:nvSpPr>
        <p:spPr>
          <a:xfrm>
            <a:off x="4061479" y="598557"/>
            <a:ext cx="3823483" cy="769441"/>
          </a:xfrm>
          <a:prstGeom prst="rect">
            <a:avLst/>
          </a:prstGeom>
        </p:spPr>
        <p:txBody>
          <a:bodyPr wrap="none">
            <a:spAutoFit/>
          </a:bodyPr>
          <a:lstStyle/>
          <a:p>
            <a:r>
              <a:rPr lang="sv-SE" sz="4400" dirty="0">
                <a:latin typeface="Ink Free" panose="03080402000500000000" pitchFamily="66" charset="0"/>
              </a:rPr>
              <a:t>Ledargruppen  </a:t>
            </a:r>
            <a:endParaRPr lang="sv-SE" sz="4400" dirty="0"/>
          </a:p>
        </p:txBody>
      </p:sp>
      <p:sp>
        <p:nvSpPr>
          <p:cNvPr id="7" name="Rectangle 6">
            <a:extLst>
              <a:ext uri="{FF2B5EF4-FFF2-40B4-BE49-F238E27FC236}">
                <a16:creationId xmlns:a16="http://schemas.microsoft.com/office/drawing/2014/main" id="{9EC01AC1-1014-45BC-88C0-0AF8782F65E0}"/>
              </a:ext>
            </a:extLst>
          </p:cNvPr>
          <p:cNvSpPr/>
          <p:nvPr/>
        </p:nvSpPr>
        <p:spPr>
          <a:xfrm>
            <a:off x="4591574" y="1649776"/>
            <a:ext cx="3495413" cy="4524315"/>
          </a:xfrm>
          <a:prstGeom prst="rect">
            <a:avLst/>
          </a:prstGeom>
        </p:spPr>
        <p:txBody>
          <a:bodyPr wrap="square">
            <a:spAutoFit/>
          </a:bodyPr>
          <a:lstStyle/>
          <a:p>
            <a:r>
              <a:rPr lang="sv-SE" b="1" dirty="0">
                <a:latin typeface="Ink Free" panose="03080402000500000000" pitchFamily="66" charset="0"/>
              </a:rPr>
              <a:t>Lagledare </a:t>
            </a:r>
          </a:p>
          <a:p>
            <a:r>
              <a:rPr lang="sv-SE" dirty="0">
                <a:latin typeface="Ink Free" panose="03080402000500000000" pitchFamily="66" charset="0"/>
              </a:rPr>
              <a:t>Linn Strandberg </a:t>
            </a:r>
          </a:p>
          <a:p>
            <a:endParaRPr lang="sv-SE" dirty="0">
              <a:latin typeface="Ink Free" panose="03080402000500000000" pitchFamily="66" charset="0"/>
            </a:endParaRPr>
          </a:p>
          <a:p>
            <a:r>
              <a:rPr lang="sv-SE" b="1" dirty="0">
                <a:latin typeface="Ink Free" panose="03080402000500000000" pitchFamily="66" charset="0"/>
              </a:rPr>
              <a:t>Tränare:</a:t>
            </a:r>
          </a:p>
          <a:p>
            <a:r>
              <a:rPr lang="sv-SE" dirty="0">
                <a:latin typeface="Ink Free" panose="03080402000500000000" pitchFamily="66" charset="0"/>
              </a:rPr>
              <a:t>Erik Nordlander</a:t>
            </a:r>
          </a:p>
          <a:p>
            <a:r>
              <a:rPr lang="sv-SE" dirty="0">
                <a:latin typeface="Ink Free" panose="03080402000500000000" pitchFamily="66" charset="0"/>
              </a:rPr>
              <a:t>Patrik Strand </a:t>
            </a:r>
          </a:p>
          <a:p>
            <a:r>
              <a:rPr lang="sv-SE" dirty="0">
                <a:latin typeface="Ink Free" panose="03080402000500000000" pitchFamily="66" charset="0"/>
              </a:rPr>
              <a:t>Johan Halvarsson</a:t>
            </a:r>
          </a:p>
          <a:p>
            <a:r>
              <a:rPr lang="sv-SE" dirty="0">
                <a:latin typeface="Ink Free" panose="03080402000500000000" pitchFamily="66" charset="0"/>
              </a:rPr>
              <a:t>Tommy </a:t>
            </a:r>
            <a:r>
              <a:rPr lang="sv-SE" dirty="0" err="1">
                <a:latin typeface="Ink Free" panose="03080402000500000000" pitchFamily="66" charset="0"/>
              </a:rPr>
              <a:t>Evrung</a:t>
            </a:r>
            <a:r>
              <a:rPr lang="sv-SE" dirty="0">
                <a:latin typeface="Ink Free" panose="03080402000500000000" pitchFamily="66" charset="0"/>
              </a:rPr>
              <a:t> </a:t>
            </a:r>
          </a:p>
          <a:p>
            <a:r>
              <a:rPr lang="sv-SE" dirty="0">
                <a:latin typeface="Ink Free" panose="03080402000500000000" pitchFamily="66" charset="0"/>
              </a:rPr>
              <a:t>Markus Holgersson </a:t>
            </a:r>
          </a:p>
          <a:p>
            <a:r>
              <a:rPr lang="sv-SE" dirty="0">
                <a:latin typeface="Ink Free" panose="03080402000500000000" pitchFamily="66" charset="0"/>
              </a:rPr>
              <a:t>Niklas Vängberg </a:t>
            </a:r>
          </a:p>
          <a:p>
            <a:endParaRPr lang="sv-SE" dirty="0">
              <a:latin typeface="Ink Free" panose="03080402000500000000" pitchFamily="66" charset="0"/>
            </a:endParaRPr>
          </a:p>
          <a:p>
            <a:r>
              <a:rPr lang="sv-SE" b="1" dirty="0" err="1">
                <a:latin typeface="Ink Free" panose="03080402000500000000" pitchFamily="66" charset="0"/>
              </a:rPr>
              <a:t>Matrialare</a:t>
            </a:r>
            <a:r>
              <a:rPr lang="sv-SE" b="1" dirty="0">
                <a:latin typeface="Ink Free" panose="03080402000500000000" pitchFamily="66" charset="0"/>
              </a:rPr>
              <a:t> </a:t>
            </a:r>
          </a:p>
          <a:p>
            <a:r>
              <a:rPr lang="sv-SE" dirty="0">
                <a:latin typeface="Ink Free" panose="03080402000500000000" pitchFamily="66" charset="0"/>
              </a:rPr>
              <a:t>Jens Strandell</a:t>
            </a:r>
          </a:p>
          <a:p>
            <a:r>
              <a:rPr lang="sv-SE" b="1" dirty="0">
                <a:latin typeface="Ink Free" panose="03080402000500000000" pitchFamily="66" charset="0"/>
              </a:rPr>
              <a:t>Ass </a:t>
            </a:r>
            <a:r>
              <a:rPr lang="sv-SE" b="1" dirty="0" err="1">
                <a:latin typeface="Ink Free" panose="03080402000500000000" pitchFamily="66" charset="0"/>
              </a:rPr>
              <a:t>Matrialare</a:t>
            </a:r>
            <a:r>
              <a:rPr lang="sv-SE" b="1" dirty="0">
                <a:latin typeface="Ink Free" panose="03080402000500000000" pitchFamily="66" charset="0"/>
              </a:rPr>
              <a:t> </a:t>
            </a:r>
          </a:p>
          <a:p>
            <a:r>
              <a:rPr lang="sv-SE" i="1" dirty="0">
                <a:latin typeface="Ink Free" panose="03080402000500000000" pitchFamily="66" charset="0"/>
              </a:rPr>
              <a:t>Tomas Grip – stöttar upp med slipning.</a:t>
            </a:r>
          </a:p>
        </p:txBody>
      </p:sp>
      <p:pic>
        <p:nvPicPr>
          <p:cNvPr id="8" name="Picture 4" descr="Start - Swedbank Cup - Cuponline">
            <a:extLst>
              <a:ext uri="{FF2B5EF4-FFF2-40B4-BE49-F238E27FC236}">
                <a16:creationId xmlns:a16="http://schemas.microsoft.com/office/drawing/2014/main" id="{5CA256AD-FD25-4EA7-8870-F20CF9892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881" y="5244992"/>
            <a:ext cx="1934640" cy="152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509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101BC1-624A-4A8A-9D56-3709632E9687}"/>
              </a:ext>
            </a:extLst>
          </p:cNvPr>
          <p:cNvSpPr>
            <a:spLocks noGrp="1"/>
          </p:cNvSpPr>
          <p:nvPr>
            <p:ph type="sldNum" sz="quarter" idx="12"/>
          </p:nvPr>
        </p:nvSpPr>
        <p:spPr/>
        <p:txBody>
          <a:bodyPr/>
          <a:lstStyle/>
          <a:p>
            <a:fld id="{24C8C45C-947F-4981-8B3F-4F32E973C901}" type="slidenum">
              <a:rPr lang="en-GB" smtClean="0"/>
              <a:t>11</a:t>
            </a:fld>
            <a:endParaRPr lang="en-GB" dirty="0"/>
          </a:p>
        </p:txBody>
      </p:sp>
      <p:pic>
        <p:nvPicPr>
          <p:cNvPr id="5" name="Picture 4" descr="IF Sundsvall Hockey">
            <a:extLst>
              <a:ext uri="{FF2B5EF4-FFF2-40B4-BE49-F238E27FC236}">
                <a16:creationId xmlns:a16="http://schemas.microsoft.com/office/drawing/2014/main" id="{8D814F3C-0F86-4A51-A0C2-B7E64FCCD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41" y="515887"/>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04BFE8C-9E43-49F2-85CE-697AFD8F19F6}"/>
              </a:ext>
            </a:extLst>
          </p:cNvPr>
          <p:cNvSpPr/>
          <p:nvPr/>
        </p:nvSpPr>
        <p:spPr>
          <a:xfrm>
            <a:off x="3533128" y="416620"/>
            <a:ext cx="4927952" cy="769441"/>
          </a:xfrm>
          <a:prstGeom prst="rect">
            <a:avLst/>
          </a:prstGeom>
        </p:spPr>
        <p:txBody>
          <a:bodyPr wrap="none">
            <a:spAutoFit/>
          </a:bodyPr>
          <a:lstStyle/>
          <a:p>
            <a:r>
              <a:rPr lang="sv-SE" sz="4400" dirty="0">
                <a:latin typeface="Ink Free" panose="03080402000500000000" pitchFamily="66" charset="0"/>
              </a:rPr>
              <a:t>Förhållningsregler   </a:t>
            </a:r>
            <a:endParaRPr lang="sv-SE" sz="4400" dirty="0"/>
          </a:p>
        </p:txBody>
      </p:sp>
      <p:sp>
        <p:nvSpPr>
          <p:cNvPr id="8" name="Rectangle 7">
            <a:extLst>
              <a:ext uri="{FF2B5EF4-FFF2-40B4-BE49-F238E27FC236}">
                <a16:creationId xmlns:a16="http://schemas.microsoft.com/office/drawing/2014/main" id="{D66D5627-9880-410C-AEAF-FD259783D9C6}"/>
              </a:ext>
            </a:extLst>
          </p:cNvPr>
          <p:cNvSpPr/>
          <p:nvPr/>
        </p:nvSpPr>
        <p:spPr>
          <a:xfrm>
            <a:off x="2600587" y="1186061"/>
            <a:ext cx="3495413" cy="5909310"/>
          </a:xfrm>
          <a:prstGeom prst="rect">
            <a:avLst/>
          </a:prstGeom>
        </p:spPr>
        <p:txBody>
          <a:bodyPr wrap="square">
            <a:spAutoFit/>
          </a:bodyPr>
          <a:lstStyle/>
          <a:p>
            <a:r>
              <a:rPr lang="sv-SE" b="1" dirty="0">
                <a:latin typeface="Ink Free" panose="03080402000500000000" pitchFamily="66" charset="0"/>
              </a:rPr>
              <a:t>Föräldrar</a:t>
            </a:r>
          </a:p>
          <a:p>
            <a:r>
              <a:rPr lang="sv-SE" dirty="0">
                <a:latin typeface="Ink Free" panose="03080402000500000000" pitchFamily="66" charset="0"/>
              </a:rPr>
              <a:t>Vid träning, Ombytt och klar 10 min före </a:t>
            </a:r>
            <a:r>
              <a:rPr lang="sv-SE" dirty="0" err="1">
                <a:latin typeface="Ink Free" panose="03080402000500000000" pitchFamily="66" charset="0"/>
              </a:rPr>
              <a:t>ispass</a:t>
            </a:r>
            <a:r>
              <a:rPr lang="sv-SE" dirty="0">
                <a:latin typeface="Ink Free" panose="03080402000500000000" pitchFamily="66" charset="0"/>
              </a:rPr>
              <a:t>. </a:t>
            </a:r>
          </a:p>
          <a:p>
            <a:r>
              <a:rPr lang="sv-SE" dirty="0">
                <a:latin typeface="Ink Free" panose="03080402000500000000" pitchFamily="66" charset="0"/>
              </a:rPr>
              <a:t>Inga föräldrar i omklädningsrummet eller i båset under träning/matcher.</a:t>
            </a:r>
          </a:p>
          <a:p>
            <a:r>
              <a:rPr lang="sv-SE" dirty="0">
                <a:latin typeface="Ink Free" panose="03080402000500000000" pitchFamily="66" charset="0"/>
              </a:rPr>
              <a:t>Slipning. Tå utåt. Lämna till slipning senast torsdag inför helgens match. Inga hockeyskridskor på skolan /hemma. </a:t>
            </a:r>
          </a:p>
          <a:p>
            <a:endParaRPr lang="sv-SE" dirty="0">
              <a:latin typeface="Ink Free" panose="03080402000500000000" pitchFamily="66" charset="0"/>
            </a:endParaRPr>
          </a:p>
          <a:p>
            <a:r>
              <a:rPr lang="sv-SE" b="1" dirty="0">
                <a:latin typeface="Ink Free" panose="03080402000500000000" pitchFamily="66" charset="0"/>
              </a:rPr>
              <a:t>Spelare </a:t>
            </a:r>
          </a:p>
          <a:p>
            <a:r>
              <a:rPr lang="sv-SE" dirty="0">
                <a:latin typeface="Ink Free" panose="03080402000500000000" pitchFamily="66" charset="0"/>
              </a:rPr>
              <a:t>Användning av mobiltelefoner. </a:t>
            </a:r>
          </a:p>
          <a:p>
            <a:r>
              <a:rPr lang="sv-SE" dirty="0">
                <a:latin typeface="Ink Free" panose="03080402000500000000" pitchFamily="66" charset="0"/>
              </a:rPr>
              <a:t>Omklädningsrummet, duschen. </a:t>
            </a:r>
          </a:p>
          <a:p>
            <a:r>
              <a:rPr lang="sv-SE" dirty="0">
                <a:latin typeface="Ink Free" panose="03080402000500000000" pitchFamily="66" charset="0"/>
              </a:rPr>
              <a:t>Godis vid match och cup </a:t>
            </a:r>
          </a:p>
          <a:p>
            <a:r>
              <a:rPr lang="sv-SE" dirty="0">
                <a:latin typeface="Ink Free" panose="03080402000500000000" pitchFamily="66" charset="0"/>
              </a:rPr>
              <a:t>Hur vi är mot lagkompisar </a:t>
            </a:r>
          </a:p>
          <a:p>
            <a:r>
              <a:rPr lang="sv-SE" dirty="0">
                <a:latin typeface="Ink Free" panose="03080402000500000000" pitchFamily="66" charset="0"/>
              </a:rPr>
              <a:t>och mot motståndare. </a:t>
            </a:r>
          </a:p>
          <a:p>
            <a:endParaRPr lang="sv-SE" dirty="0">
              <a:latin typeface="Ink Free" panose="03080402000500000000" pitchFamily="66" charset="0"/>
            </a:endParaRPr>
          </a:p>
          <a:p>
            <a:endParaRPr lang="sv-SE" dirty="0">
              <a:latin typeface="Ink Free" panose="03080402000500000000" pitchFamily="66" charset="0"/>
            </a:endParaRPr>
          </a:p>
          <a:p>
            <a:endParaRPr lang="sv-SE" dirty="0">
              <a:latin typeface="Ink Free" panose="03080402000500000000" pitchFamily="66" charset="0"/>
            </a:endParaRPr>
          </a:p>
        </p:txBody>
      </p:sp>
      <p:pic>
        <p:nvPicPr>
          <p:cNvPr id="9" name="Picture 4" descr="Start - Swedbank Cup - Cuponline">
            <a:extLst>
              <a:ext uri="{FF2B5EF4-FFF2-40B4-BE49-F238E27FC236}">
                <a16:creationId xmlns:a16="http://schemas.microsoft.com/office/drawing/2014/main" id="{41A718E7-89B3-4297-BA28-D34CE57A9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1105" y="5236603"/>
            <a:ext cx="1934640" cy="1529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E164957-3E66-D59A-23E8-BC138BA56AFB}"/>
              </a:ext>
            </a:extLst>
          </p:cNvPr>
          <p:cNvSpPr txBox="1"/>
          <p:nvPr/>
        </p:nvSpPr>
        <p:spPr>
          <a:xfrm>
            <a:off x="7890187" y="1858288"/>
            <a:ext cx="3495413" cy="2862322"/>
          </a:xfrm>
          <a:prstGeom prst="rect">
            <a:avLst/>
          </a:prstGeom>
          <a:noFill/>
        </p:spPr>
        <p:txBody>
          <a:bodyPr wrap="square">
            <a:spAutoFit/>
          </a:bodyPr>
          <a:lstStyle/>
          <a:p>
            <a:r>
              <a:rPr lang="sv-SE" dirty="0">
                <a:latin typeface="Ink Free" panose="03080402000500000000" pitchFamily="66" charset="0"/>
              </a:rPr>
              <a:t>Vi kommer gå igenom de förhållningsregler vi tillsammans med spelarna kom överens om under förra säsongen så att vi </a:t>
            </a:r>
          </a:p>
          <a:p>
            <a:r>
              <a:rPr lang="sv-SE" dirty="0">
                <a:latin typeface="Ink Free" panose="03080402000500000000" pitchFamily="66" charset="0"/>
              </a:rPr>
              <a:t>alla har dom färskt i minnet. </a:t>
            </a:r>
          </a:p>
          <a:p>
            <a:endParaRPr lang="sv-SE" dirty="0">
              <a:latin typeface="Ink Free" panose="03080402000500000000" pitchFamily="66" charset="0"/>
            </a:endParaRPr>
          </a:p>
          <a:p>
            <a:r>
              <a:rPr lang="sv-SE" dirty="0">
                <a:latin typeface="Ink Free" panose="03080402000500000000" pitchFamily="66" charset="0"/>
              </a:rPr>
              <a:t>Vi skriver ut dom och fäster dom på träningsvagnen så vi kan kolla på dom om vi glömmer bort dom. </a:t>
            </a:r>
          </a:p>
          <a:p>
            <a:endParaRPr lang="sv-SE" dirty="0">
              <a:latin typeface="Ink Free" panose="03080402000500000000" pitchFamily="66" charset="0"/>
            </a:endParaRPr>
          </a:p>
        </p:txBody>
      </p:sp>
    </p:spTree>
    <p:extLst>
      <p:ext uri="{BB962C8B-B14F-4D97-AF65-F5344CB8AC3E}">
        <p14:creationId xmlns:p14="http://schemas.microsoft.com/office/powerpoint/2010/main" val="68601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101BC1-624A-4A8A-9D56-3709632E9687}"/>
              </a:ext>
            </a:extLst>
          </p:cNvPr>
          <p:cNvSpPr>
            <a:spLocks noGrp="1"/>
          </p:cNvSpPr>
          <p:nvPr>
            <p:ph type="sldNum" sz="quarter" idx="12"/>
          </p:nvPr>
        </p:nvSpPr>
        <p:spPr/>
        <p:txBody>
          <a:bodyPr/>
          <a:lstStyle/>
          <a:p>
            <a:fld id="{24C8C45C-947F-4981-8B3F-4F32E973C901}" type="slidenum">
              <a:rPr lang="en-GB" smtClean="0"/>
              <a:t>12</a:t>
            </a:fld>
            <a:endParaRPr lang="en-GB" dirty="0"/>
          </a:p>
        </p:txBody>
      </p:sp>
      <p:pic>
        <p:nvPicPr>
          <p:cNvPr id="5" name="Picture 4" descr="IF Sundsvall Hockey">
            <a:extLst>
              <a:ext uri="{FF2B5EF4-FFF2-40B4-BE49-F238E27FC236}">
                <a16:creationId xmlns:a16="http://schemas.microsoft.com/office/drawing/2014/main" id="{8D814F3C-0F86-4A51-A0C2-B7E64FCCD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41" y="515887"/>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04BFE8C-9E43-49F2-85CE-697AFD8F19F6}"/>
              </a:ext>
            </a:extLst>
          </p:cNvPr>
          <p:cNvSpPr/>
          <p:nvPr/>
        </p:nvSpPr>
        <p:spPr>
          <a:xfrm>
            <a:off x="4693061" y="682447"/>
            <a:ext cx="2064989" cy="769441"/>
          </a:xfrm>
          <a:prstGeom prst="rect">
            <a:avLst/>
          </a:prstGeom>
        </p:spPr>
        <p:txBody>
          <a:bodyPr wrap="none">
            <a:spAutoFit/>
          </a:bodyPr>
          <a:lstStyle/>
          <a:p>
            <a:r>
              <a:rPr lang="sv-SE" sz="4400" dirty="0">
                <a:latin typeface="Ink Free" panose="03080402000500000000" pitchFamily="66" charset="0"/>
              </a:rPr>
              <a:t>Slipkurs</a:t>
            </a:r>
            <a:endParaRPr lang="sv-SE" sz="4400" dirty="0"/>
          </a:p>
        </p:txBody>
      </p:sp>
      <p:sp>
        <p:nvSpPr>
          <p:cNvPr id="8" name="Rectangle 7">
            <a:extLst>
              <a:ext uri="{FF2B5EF4-FFF2-40B4-BE49-F238E27FC236}">
                <a16:creationId xmlns:a16="http://schemas.microsoft.com/office/drawing/2014/main" id="{D66D5627-9880-410C-AEAF-FD259783D9C6}"/>
              </a:ext>
            </a:extLst>
          </p:cNvPr>
          <p:cNvSpPr/>
          <p:nvPr/>
        </p:nvSpPr>
        <p:spPr>
          <a:xfrm>
            <a:off x="4348293" y="1851112"/>
            <a:ext cx="3495413" cy="4247317"/>
          </a:xfrm>
          <a:prstGeom prst="rect">
            <a:avLst/>
          </a:prstGeom>
        </p:spPr>
        <p:txBody>
          <a:bodyPr wrap="square">
            <a:spAutoFit/>
          </a:bodyPr>
          <a:lstStyle/>
          <a:p>
            <a:r>
              <a:rPr lang="sv-SE" dirty="0">
                <a:latin typeface="Ink Free" panose="03080402000500000000" pitchFamily="66" charset="0"/>
              </a:rPr>
              <a:t>Fler som vill lära sig att slipa skridskor eller förbättra de kunskaper man redan har ? </a:t>
            </a:r>
          </a:p>
          <a:p>
            <a:endParaRPr lang="sv-SE" dirty="0">
              <a:latin typeface="Ink Free" panose="03080402000500000000" pitchFamily="66" charset="0"/>
            </a:endParaRPr>
          </a:p>
          <a:p>
            <a:r>
              <a:rPr lang="sv-SE" dirty="0">
                <a:latin typeface="Ink Free" panose="03080402000500000000" pitchFamily="66" charset="0"/>
              </a:rPr>
              <a:t>Laget behöver fler personer som kan rycka in när så behövs. </a:t>
            </a:r>
          </a:p>
          <a:p>
            <a:br>
              <a:rPr lang="sv-SE" dirty="0">
                <a:latin typeface="Ink Free" panose="03080402000500000000" pitchFamily="66" charset="0"/>
              </a:rPr>
            </a:br>
            <a:r>
              <a:rPr lang="sv-SE" dirty="0">
                <a:latin typeface="Ink Free" panose="03080402000500000000" pitchFamily="66" charset="0"/>
              </a:rPr>
              <a:t>Det går att ordna med skridskor ni kan öva på och som det inte gör något om det blir lite tokigt.</a:t>
            </a:r>
          </a:p>
          <a:p>
            <a:endParaRPr lang="sv-SE" dirty="0">
              <a:latin typeface="Ink Free" panose="03080402000500000000" pitchFamily="66" charset="0"/>
            </a:endParaRPr>
          </a:p>
          <a:p>
            <a:r>
              <a:rPr lang="sv-SE" dirty="0">
                <a:latin typeface="Ink Free" panose="03080402000500000000" pitchFamily="66" charset="0"/>
              </a:rPr>
              <a:t>Prata med Jens om ni är intresserade! </a:t>
            </a:r>
          </a:p>
          <a:p>
            <a:endParaRPr lang="sv-SE" dirty="0">
              <a:latin typeface="Ink Free" panose="03080402000500000000" pitchFamily="66" charset="0"/>
            </a:endParaRPr>
          </a:p>
          <a:p>
            <a:endParaRPr lang="sv-SE" dirty="0">
              <a:latin typeface="Ink Free" panose="03080402000500000000" pitchFamily="66" charset="0"/>
            </a:endParaRPr>
          </a:p>
        </p:txBody>
      </p:sp>
      <p:pic>
        <p:nvPicPr>
          <p:cNvPr id="9" name="Picture 4" descr="Start - Swedbank Cup - Cuponline">
            <a:extLst>
              <a:ext uri="{FF2B5EF4-FFF2-40B4-BE49-F238E27FC236}">
                <a16:creationId xmlns:a16="http://schemas.microsoft.com/office/drawing/2014/main" id="{A0A257D0-4AB0-4F64-81F2-957F7F9DD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938" y="5159440"/>
            <a:ext cx="1934640" cy="152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90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101BC1-624A-4A8A-9D56-3709632E9687}"/>
              </a:ext>
            </a:extLst>
          </p:cNvPr>
          <p:cNvSpPr>
            <a:spLocks noGrp="1"/>
          </p:cNvSpPr>
          <p:nvPr>
            <p:ph type="sldNum" sz="quarter" idx="12"/>
          </p:nvPr>
        </p:nvSpPr>
        <p:spPr/>
        <p:txBody>
          <a:bodyPr/>
          <a:lstStyle/>
          <a:p>
            <a:fld id="{24C8C45C-947F-4981-8B3F-4F32E973C901}" type="slidenum">
              <a:rPr lang="en-GB" smtClean="0"/>
              <a:t>13</a:t>
            </a:fld>
            <a:endParaRPr lang="en-GB" dirty="0"/>
          </a:p>
        </p:txBody>
      </p:sp>
      <p:pic>
        <p:nvPicPr>
          <p:cNvPr id="5" name="Picture 4" descr="IF Sundsvall Hockey">
            <a:extLst>
              <a:ext uri="{FF2B5EF4-FFF2-40B4-BE49-F238E27FC236}">
                <a16:creationId xmlns:a16="http://schemas.microsoft.com/office/drawing/2014/main" id="{8D814F3C-0F86-4A51-A0C2-B7E64FCCD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41" y="515887"/>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04BFE8C-9E43-49F2-85CE-697AFD8F19F6}"/>
              </a:ext>
            </a:extLst>
          </p:cNvPr>
          <p:cNvSpPr/>
          <p:nvPr/>
        </p:nvSpPr>
        <p:spPr>
          <a:xfrm>
            <a:off x="4145369" y="682447"/>
            <a:ext cx="2986715" cy="769441"/>
          </a:xfrm>
          <a:prstGeom prst="rect">
            <a:avLst/>
          </a:prstGeom>
        </p:spPr>
        <p:txBody>
          <a:bodyPr wrap="none">
            <a:spAutoFit/>
          </a:bodyPr>
          <a:lstStyle/>
          <a:p>
            <a:r>
              <a:rPr lang="sv-SE" sz="4400" dirty="0">
                <a:latin typeface="Ink Free" panose="03080402000500000000" pitchFamily="66" charset="0"/>
              </a:rPr>
              <a:t>Utrustning </a:t>
            </a:r>
            <a:endParaRPr lang="sv-SE" sz="4400" dirty="0"/>
          </a:p>
        </p:txBody>
      </p:sp>
      <p:sp>
        <p:nvSpPr>
          <p:cNvPr id="8" name="Rectangle 7">
            <a:extLst>
              <a:ext uri="{FF2B5EF4-FFF2-40B4-BE49-F238E27FC236}">
                <a16:creationId xmlns:a16="http://schemas.microsoft.com/office/drawing/2014/main" id="{D66D5627-9880-410C-AEAF-FD259783D9C6}"/>
              </a:ext>
            </a:extLst>
          </p:cNvPr>
          <p:cNvSpPr/>
          <p:nvPr/>
        </p:nvSpPr>
        <p:spPr>
          <a:xfrm>
            <a:off x="2711974" y="1757886"/>
            <a:ext cx="6322503" cy="4524315"/>
          </a:xfrm>
          <a:prstGeom prst="rect">
            <a:avLst/>
          </a:prstGeom>
        </p:spPr>
        <p:txBody>
          <a:bodyPr wrap="square">
            <a:spAutoFit/>
          </a:bodyPr>
          <a:lstStyle/>
          <a:p>
            <a:r>
              <a:rPr lang="sv-SE" dirty="0">
                <a:latin typeface="Ink Free" panose="03080402000500000000" pitchFamily="66" charset="0"/>
              </a:rPr>
              <a:t>Killarna växer och kropparna förändras.</a:t>
            </a:r>
          </a:p>
          <a:p>
            <a:r>
              <a:rPr lang="sv-SE" dirty="0">
                <a:latin typeface="Ink Free" panose="03080402000500000000" pitchFamily="66" charset="0"/>
              </a:rPr>
              <a:t>Vi både tacklas och skjuter hårdare i år så köp rejäla skydd.</a:t>
            </a:r>
          </a:p>
          <a:p>
            <a:endParaRPr lang="sv-SE" dirty="0">
              <a:latin typeface="Ink Free" panose="03080402000500000000" pitchFamily="66" charset="0"/>
            </a:endParaRPr>
          </a:p>
          <a:p>
            <a:r>
              <a:rPr lang="sv-SE" dirty="0">
                <a:latin typeface="Ink Free" panose="03080402000500000000" pitchFamily="66" charset="0"/>
              </a:rPr>
              <a:t>Att ha en passande utrustning är viktigt för att ha roligt på isen. För stora eller för små skydd, klubba osv gör att det inte är roligt och risken finns att man gör sig illa i onödan </a:t>
            </a:r>
          </a:p>
          <a:p>
            <a:endParaRPr lang="sv-SE" dirty="0">
              <a:latin typeface="Ink Free" panose="03080402000500000000" pitchFamily="66" charset="0"/>
            </a:endParaRPr>
          </a:p>
          <a:p>
            <a:r>
              <a:rPr lang="sv-SE" dirty="0">
                <a:latin typeface="Ink Free" panose="03080402000500000000" pitchFamily="66" charset="0"/>
              </a:rPr>
              <a:t>Kolla av med oss ledare om ni är osäkra. Och vi ledare säger till när vi ser att det är dags för nya skuydd.</a:t>
            </a:r>
          </a:p>
          <a:p>
            <a:endParaRPr lang="sv-SE" dirty="0">
              <a:latin typeface="Ink Free" panose="03080402000500000000" pitchFamily="66" charset="0"/>
            </a:endParaRPr>
          </a:p>
          <a:p>
            <a:endParaRPr lang="sv-SE" dirty="0">
              <a:latin typeface="Ink Free" panose="03080402000500000000" pitchFamily="66" charset="0"/>
            </a:endParaRPr>
          </a:p>
          <a:p>
            <a:r>
              <a:rPr lang="sv-SE" dirty="0">
                <a:latin typeface="Ink Free" panose="03080402000500000000" pitchFamily="66" charset="0"/>
              </a:rPr>
              <a:t>Gå med i gruppen Köp/ sälj Sundsvall Hockey på Marketplace.</a:t>
            </a:r>
          </a:p>
          <a:p>
            <a:r>
              <a:rPr lang="sv-SE" dirty="0">
                <a:latin typeface="Ink Free" panose="03080402000500000000" pitchFamily="66" charset="0"/>
              </a:rPr>
              <a:t>Kolla på fritidsbanken om det finns utrustning att låna och om ni kan låna den över säsongen. </a:t>
            </a:r>
          </a:p>
          <a:p>
            <a:endParaRPr lang="sv-SE" dirty="0">
              <a:latin typeface="Ink Free" panose="03080402000500000000" pitchFamily="66" charset="0"/>
            </a:endParaRPr>
          </a:p>
          <a:p>
            <a:endParaRPr lang="sv-SE" dirty="0">
              <a:latin typeface="Ink Free" panose="03080402000500000000" pitchFamily="66" charset="0"/>
            </a:endParaRPr>
          </a:p>
        </p:txBody>
      </p:sp>
      <p:pic>
        <p:nvPicPr>
          <p:cNvPr id="9" name="Picture 4" descr="Start - Swedbank Cup - Cuponline">
            <a:extLst>
              <a:ext uri="{FF2B5EF4-FFF2-40B4-BE49-F238E27FC236}">
                <a16:creationId xmlns:a16="http://schemas.microsoft.com/office/drawing/2014/main" id="{E33541E2-C2BB-4FFD-9FC3-F4049F13B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0771" y="5244992"/>
            <a:ext cx="1934640" cy="152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4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705E3FC-72FB-67B3-11EC-C3E438E3ED64}"/>
              </a:ext>
            </a:extLst>
          </p:cNvPr>
          <p:cNvSpPr>
            <a:spLocks noGrp="1"/>
          </p:cNvSpPr>
          <p:nvPr>
            <p:ph type="title"/>
          </p:nvPr>
        </p:nvSpPr>
        <p:spPr/>
        <p:txBody>
          <a:bodyPr/>
          <a:lstStyle/>
          <a:p>
            <a:r>
              <a:rPr lang="sv-SE" dirty="0"/>
              <a:t> </a:t>
            </a:r>
            <a:br>
              <a:rPr lang="sv-SE" dirty="0"/>
            </a:br>
            <a:endParaRPr lang="sv-SE" dirty="0"/>
          </a:p>
        </p:txBody>
      </p:sp>
      <p:sp>
        <p:nvSpPr>
          <p:cNvPr id="9" name="Platshållare för text 8">
            <a:extLst>
              <a:ext uri="{FF2B5EF4-FFF2-40B4-BE49-F238E27FC236}">
                <a16:creationId xmlns:a16="http://schemas.microsoft.com/office/drawing/2014/main" id="{A01DCA43-46E8-EC24-E941-7A9DAB487700}"/>
              </a:ext>
            </a:extLst>
          </p:cNvPr>
          <p:cNvSpPr>
            <a:spLocks noGrp="1"/>
          </p:cNvSpPr>
          <p:nvPr>
            <p:ph type="body" sz="quarter" idx="13"/>
          </p:nvPr>
        </p:nvSpPr>
        <p:spPr>
          <a:xfrm>
            <a:off x="431800" y="1478980"/>
            <a:ext cx="5232400" cy="4870451"/>
          </a:xfrm>
        </p:spPr>
        <p:txBody>
          <a:bodyPr/>
          <a:lstStyle/>
          <a:p>
            <a:r>
              <a:rPr lang="sv-SE" dirty="0">
                <a:latin typeface="Ink Free" panose="03080402000500000000" pitchFamily="66" charset="0"/>
              </a:rPr>
              <a:t>Vi behöver få in fler sponsorer för att hålla nere kostnaderna i laget samt ha möjlighet att göra fler roliga grejer som lag. </a:t>
            </a:r>
          </a:p>
          <a:p>
            <a:endParaRPr lang="sv-SE" dirty="0">
              <a:latin typeface="Ink Free" panose="03080402000500000000" pitchFamily="66" charset="0"/>
            </a:endParaRPr>
          </a:p>
          <a:p>
            <a:r>
              <a:rPr lang="sv-SE" dirty="0">
                <a:latin typeface="Ink Free" panose="03080402000500000000" pitchFamily="66" charset="0"/>
              </a:rPr>
              <a:t>Minimum för att få logga på joggingdressens rygg, 5000kr exkl. moms. </a:t>
            </a:r>
          </a:p>
          <a:p>
            <a:r>
              <a:rPr lang="sv-SE" dirty="0">
                <a:latin typeface="Ink Free" panose="03080402000500000000" pitchFamily="66" charset="0"/>
              </a:rPr>
              <a:t>Eventuellt finns det möjlighet att köpa plats på baksidan av byxbenet, minimum 3000kr exkl. moms.</a:t>
            </a:r>
          </a:p>
          <a:p>
            <a:endParaRPr lang="sv-SE" dirty="0">
              <a:latin typeface="Ink Free" panose="03080402000500000000" pitchFamily="66" charset="0"/>
            </a:endParaRPr>
          </a:p>
          <a:p>
            <a:r>
              <a:rPr lang="sv-SE" dirty="0">
                <a:latin typeface="Ink Free" panose="03080402000500000000" pitchFamily="66" charset="0"/>
              </a:rPr>
              <a:t>I övrigt valfri summa, presentkort, produkter till cuper, teorikväll, sammandrag m.m. </a:t>
            </a:r>
          </a:p>
          <a:p>
            <a:endParaRPr lang="sv-SE" dirty="0">
              <a:latin typeface="Ink Free" panose="03080402000500000000" pitchFamily="66" charset="0"/>
            </a:endParaRPr>
          </a:p>
          <a:p>
            <a:endParaRPr lang="sv-SE" dirty="0">
              <a:latin typeface="Ink Free" panose="03080402000500000000" pitchFamily="66" charset="0"/>
            </a:endParaRPr>
          </a:p>
        </p:txBody>
      </p:sp>
      <p:sp>
        <p:nvSpPr>
          <p:cNvPr id="10" name="Platshållare för text 9">
            <a:extLst>
              <a:ext uri="{FF2B5EF4-FFF2-40B4-BE49-F238E27FC236}">
                <a16:creationId xmlns:a16="http://schemas.microsoft.com/office/drawing/2014/main" id="{1EB70106-F7E0-9B44-BCFC-C447F4D94D08}"/>
              </a:ext>
            </a:extLst>
          </p:cNvPr>
          <p:cNvSpPr>
            <a:spLocks noGrp="1"/>
          </p:cNvSpPr>
          <p:nvPr>
            <p:ph type="body" sz="quarter" idx="14"/>
          </p:nvPr>
        </p:nvSpPr>
        <p:spPr/>
        <p:txBody>
          <a:bodyPr/>
          <a:lstStyle/>
          <a:p>
            <a:r>
              <a:rPr lang="sv-SE" dirty="0"/>
              <a:t> </a:t>
            </a:r>
          </a:p>
          <a:p>
            <a:r>
              <a:rPr lang="sv-SE" dirty="0">
                <a:latin typeface="Ink Free" panose="03080402000500000000" pitchFamily="66" charset="0"/>
              </a:rPr>
              <a:t>Inköp av joggingdressar, där kommer vi kolla när vi vet vilka sponsorer vi får in hur mycket vi behöver ta för dom per spelare.  Men ett reducerat pris kommer det vara.</a:t>
            </a:r>
          </a:p>
          <a:p>
            <a:endParaRPr lang="sv-SE" dirty="0">
              <a:highlight>
                <a:srgbClr val="FFFF00"/>
              </a:highlight>
              <a:latin typeface="Ink Free" panose="03080402000500000000" pitchFamily="66" charset="0"/>
            </a:endParaRPr>
          </a:p>
          <a:p>
            <a:r>
              <a:rPr lang="sv-SE" dirty="0">
                <a:latin typeface="Ink Free" panose="03080402000500000000" pitchFamily="66" charset="0"/>
              </a:rPr>
              <a:t>Behöver ni förnya storleken på värmedressen så gör ni det själva via XXL Teamsales, lämna dom sen till Linn så får ni tryck på ryggen. </a:t>
            </a:r>
          </a:p>
          <a:p>
            <a:endParaRPr lang="sv-SE" dirty="0">
              <a:highlight>
                <a:srgbClr val="FFFF00"/>
              </a:highlight>
              <a:latin typeface="Ink Free" panose="03080402000500000000" pitchFamily="66" charset="0"/>
            </a:endParaRPr>
          </a:p>
        </p:txBody>
      </p:sp>
      <p:sp>
        <p:nvSpPr>
          <p:cNvPr id="4" name="Slide Number Placeholder 3">
            <a:extLst>
              <a:ext uri="{FF2B5EF4-FFF2-40B4-BE49-F238E27FC236}">
                <a16:creationId xmlns:a16="http://schemas.microsoft.com/office/drawing/2014/main" id="{65151756-47B9-421A-B18B-8811C0647576}"/>
              </a:ext>
            </a:extLst>
          </p:cNvPr>
          <p:cNvSpPr>
            <a:spLocks noGrp="1"/>
          </p:cNvSpPr>
          <p:nvPr>
            <p:ph type="sldNum" sz="quarter" idx="12"/>
          </p:nvPr>
        </p:nvSpPr>
        <p:spPr/>
        <p:txBody>
          <a:bodyPr/>
          <a:lstStyle/>
          <a:p>
            <a:fld id="{24C8C45C-947F-4981-8B3F-4F32E973C901}" type="slidenum">
              <a:rPr lang="en-GB" smtClean="0"/>
              <a:t>14</a:t>
            </a:fld>
            <a:endParaRPr lang="en-GB" dirty="0"/>
          </a:p>
        </p:txBody>
      </p:sp>
      <p:sp>
        <p:nvSpPr>
          <p:cNvPr id="6" name="TextBox 5">
            <a:extLst>
              <a:ext uri="{FF2B5EF4-FFF2-40B4-BE49-F238E27FC236}">
                <a16:creationId xmlns:a16="http://schemas.microsoft.com/office/drawing/2014/main" id="{A105E055-A5BA-4057-AC72-7AF427BDF881}"/>
              </a:ext>
            </a:extLst>
          </p:cNvPr>
          <p:cNvSpPr txBox="1"/>
          <p:nvPr/>
        </p:nvSpPr>
        <p:spPr>
          <a:xfrm>
            <a:off x="3048000" y="364479"/>
            <a:ext cx="6094602" cy="830997"/>
          </a:xfrm>
          <a:prstGeom prst="rect">
            <a:avLst/>
          </a:prstGeom>
          <a:noFill/>
        </p:spPr>
        <p:txBody>
          <a:bodyPr wrap="square">
            <a:spAutoFit/>
          </a:bodyPr>
          <a:lstStyle/>
          <a:p>
            <a:pPr algn="ctr"/>
            <a:r>
              <a:rPr lang="sv-SE" sz="4800" b="1" dirty="0">
                <a:latin typeface="Ink Free" panose="03080402000500000000" pitchFamily="66" charset="0"/>
              </a:rPr>
              <a:t>Sponsorer</a:t>
            </a:r>
            <a:endParaRPr lang="sv-SE" sz="3600" b="1" dirty="0"/>
          </a:p>
        </p:txBody>
      </p:sp>
      <p:pic>
        <p:nvPicPr>
          <p:cNvPr id="8" name="Picture 4" descr="Start - Swedbank Cup - Cuponline">
            <a:extLst>
              <a:ext uri="{FF2B5EF4-FFF2-40B4-BE49-F238E27FC236}">
                <a16:creationId xmlns:a16="http://schemas.microsoft.com/office/drawing/2014/main" id="{A9E74E8D-E1B7-4D6D-86C8-7E20E2B1C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0771" y="5159440"/>
            <a:ext cx="1934640" cy="152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89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101BC1-624A-4A8A-9D56-3709632E9687}"/>
              </a:ext>
            </a:extLst>
          </p:cNvPr>
          <p:cNvSpPr>
            <a:spLocks noGrp="1"/>
          </p:cNvSpPr>
          <p:nvPr>
            <p:ph type="sldNum" sz="quarter" idx="12"/>
          </p:nvPr>
        </p:nvSpPr>
        <p:spPr/>
        <p:txBody>
          <a:bodyPr/>
          <a:lstStyle/>
          <a:p>
            <a:fld id="{24C8C45C-947F-4981-8B3F-4F32E973C901}" type="slidenum">
              <a:rPr lang="en-GB" smtClean="0"/>
              <a:t>15</a:t>
            </a:fld>
            <a:endParaRPr lang="en-GB" dirty="0"/>
          </a:p>
        </p:txBody>
      </p:sp>
      <p:pic>
        <p:nvPicPr>
          <p:cNvPr id="5" name="Picture 4" descr="IF Sundsvall Hockey">
            <a:extLst>
              <a:ext uri="{FF2B5EF4-FFF2-40B4-BE49-F238E27FC236}">
                <a16:creationId xmlns:a16="http://schemas.microsoft.com/office/drawing/2014/main" id="{8D814F3C-0F86-4A51-A0C2-B7E64FCCD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7" y="67154"/>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04BFE8C-9E43-49F2-85CE-697AFD8F19F6}"/>
              </a:ext>
            </a:extLst>
          </p:cNvPr>
          <p:cNvSpPr/>
          <p:nvPr/>
        </p:nvSpPr>
        <p:spPr>
          <a:xfrm>
            <a:off x="4204635" y="471201"/>
            <a:ext cx="2013693" cy="769441"/>
          </a:xfrm>
          <a:prstGeom prst="rect">
            <a:avLst/>
          </a:prstGeom>
        </p:spPr>
        <p:txBody>
          <a:bodyPr wrap="none">
            <a:spAutoFit/>
          </a:bodyPr>
          <a:lstStyle/>
          <a:p>
            <a:r>
              <a:rPr lang="sv-SE" sz="4400" dirty="0">
                <a:latin typeface="Ink Free" panose="03080402000500000000" pitchFamily="66" charset="0"/>
              </a:rPr>
              <a:t>Övrigt </a:t>
            </a:r>
            <a:endParaRPr lang="sv-SE" sz="4400" dirty="0"/>
          </a:p>
        </p:txBody>
      </p:sp>
      <p:sp>
        <p:nvSpPr>
          <p:cNvPr id="8" name="Rectangle 7">
            <a:extLst>
              <a:ext uri="{FF2B5EF4-FFF2-40B4-BE49-F238E27FC236}">
                <a16:creationId xmlns:a16="http://schemas.microsoft.com/office/drawing/2014/main" id="{D66D5627-9880-410C-AEAF-FD259783D9C6}"/>
              </a:ext>
            </a:extLst>
          </p:cNvPr>
          <p:cNvSpPr/>
          <p:nvPr/>
        </p:nvSpPr>
        <p:spPr>
          <a:xfrm>
            <a:off x="2720441" y="1203888"/>
            <a:ext cx="6322503" cy="5355312"/>
          </a:xfrm>
          <a:prstGeom prst="rect">
            <a:avLst/>
          </a:prstGeom>
        </p:spPr>
        <p:txBody>
          <a:bodyPr wrap="square">
            <a:spAutoFit/>
          </a:bodyPr>
          <a:lstStyle/>
          <a:p>
            <a:pPr marL="285750" indent="-285750">
              <a:buFont typeface="Arial" panose="020B0604020202020204" pitchFamily="34" charset="0"/>
              <a:buChar char="•"/>
            </a:pPr>
            <a:r>
              <a:rPr lang="sv-SE" dirty="0">
                <a:latin typeface="Ink Free" panose="03080402000500000000" pitchFamily="66" charset="0"/>
              </a:rPr>
              <a:t>Övriga frågor</a:t>
            </a:r>
          </a:p>
          <a:p>
            <a:pPr marL="285750" indent="-285750">
              <a:buFont typeface="Arial" panose="020B0604020202020204" pitchFamily="34" charset="0"/>
              <a:buChar char="•"/>
            </a:pPr>
            <a:r>
              <a:rPr lang="sv-SE" dirty="0">
                <a:latin typeface="Ink Free" panose="03080402000500000000" pitchFamily="66" charset="0"/>
              </a:rPr>
              <a:t>Powerbreak &amp; Flaggpojkar på A-lagsmatcherna, 2 varje match tillsammans med U13 &amp; U14. Start SCA Cupen</a:t>
            </a:r>
          </a:p>
          <a:p>
            <a:pPr marL="285750" indent="-285750">
              <a:buFont typeface="Arial" panose="020B0604020202020204" pitchFamily="34" charset="0"/>
              <a:buChar char="•"/>
            </a:pPr>
            <a:r>
              <a:rPr lang="sv-SE" dirty="0">
                <a:latin typeface="Ink Free" panose="03080402000500000000" pitchFamily="66" charset="0"/>
              </a:rPr>
              <a:t>BiteLine och Sundsvall – Modo.</a:t>
            </a:r>
          </a:p>
          <a:p>
            <a:pPr marL="285750" indent="-285750">
              <a:buFont typeface="Arial" panose="020B0604020202020204" pitchFamily="34" charset="0"/>
              <a:buChar char="•"/>
            </a:pPr>
            <a:r>
              <a:rPr lang="sv-SE" dirty="0">
                <a:latin typeface="Ink Free" panose="03080402000500000000" pitchFamily="66" charset="0"/>
              </a:rPr>
              <a:t>Träningsmatch mot GGIK i Söderhamn</a:t>
            </a:r>
          </a:p>
          <a:p>
            <a:pPr marL="285750" indent="-285750">
              <a:buFont typeface="Arial" panose="020B0604020202020204" pitchFamily="34" charset="0"/>
              <a:buChar char="•"/>
            </a:pPr>
            <a:r>
              <a:rPr lang="sv-SE" dirty="0">
                <a:latin typeface="Ink Free" panose="03080402000500000000" pitchFamily="66" charset="0"/>
              </a:rPr>
              <a:t>Teambuilding – vi kollar på Ånge med övernattning.</a:t>
            </a:r>
          </a:p>
          <a:p>
            <a:pPr marL="285750" indent="-285750">
              <a:buFont typeface="Arial" panose="020B0604020202020204" pitchFamily="34" charset="0"/>
              <a:buChar char="•"/>
            </a:pPr>
            <a:r>
              <a:rPr lang="sv-SE" dirty="0">
                <a:latin typeface="Ink Free" panose="03080402000500000000" pitchFamily="66" charset="0"/>
              </a:rPr>
              <a:t>SportAdmin – kallelser kommer endast där och laget.se försvinner 31/8.</a:t>
            </a:r>
          </a:p>
          <a:p>
            <a:pPr marL="285750" indent="-285750">
              <a:buFont typeface="Arial" panose="020B0604020202020204" pitchFamily="34" charset="0"/>
              <a:buChar char="•"/>
            </a:pPr>
            <a:r>
              <a:rPr lang="sv-SE" dirty="0">
                <a:latin typeface="Ink Free" panose="03080402000500000000" pitchFamily="66" charset="0"/>
              </a:rPr>
              <a:t>Föreningsjobb – obligatoriskt – WorkPlanner. </a:t>
            </a:r>
          </a:p>
          <a:p>
            <a:r>
              <a:rPr lang="sv-SE" dirty="0">
                <a:latin typeface="Ink Free" panose="03080402000500000000" pitchFamily="66" charset="0"/>
              </a:rPr>
              <a:t>- Kiosk, publikvärd, utlämning av papper/vatten, cityskoj, putsa sargskydd m.m.</a:t>
            </a:r>
          </a:p>
          <a:p>
            <a:pPr marL="285750" indent="-285750">
              <a:buFont typeface="Arial" panose="020B0604020202020204" pitchFamily="34" charset="0"/>
              <a:buChar char="•"/>
            </a:pPr>
            <a:r>
              <a:rPr lang="sv-SE" dirty="0">
                <a:latin typeface="Ink Free" panose="03080402000500000000" pitchFamily="66" charset="0"/>
              </a:rPr>
              <a:t>Vikten av att stänga förrådsdörren! Annars plockar vi bort taggen vilket försvårar för alla om dom vill på t.ex. friåkning.</a:t>
            </a:r>
          </a:p>
          <a:p>
            <a:endParaRPr lang="sv-SE" dirty="0">
              <a:latin typeface="Ink Free" panose="03080402000500000000" pitchFamily="66" charset="0"/>
            </a:endParaRPr>
          </a:p>
          <a:p>
            <a:endParaRPr lang="sv-SE" dirty="0">
              <a:latin typeface="Ink Free" panose="03080402000500000000" pitchFamily="66" charset="0"/>
            </a:endParaRPr>
          </a:p>
          <a:p>
            <a:r>
              <a:rPr lang="sv-SE" dirty="0">
                <a:latin typeface="Ink Free" panose="03080402000500000000" pitchFamily="66" charset="0"/>
              </a:rPr>
              <a:t>Annars ser vi ledare fram emot ännu en säsong med dessa grabbar och föräldragruppen! Vi är tacksamma för det jobb ni gör utanför isen. </a:t>
            </a:r>
          </a:p>
        </p:txBody>
      </p:sp>
      <p:pic>
        <p:nvPicPr>
          <p:cNvPr id="9" name="Picture 4" descr="Start - Swedbank Cup - Cuponline">
            <a:extLst>
              <a:ext uri="{FF2B5EF4-FFF2-40B4-BE49-F238E27FC236}">
                <a16:creationId xmlns:a16="http://schemas.microsoft.com/office/drawing/2014/main" id="{E33541E2-C2BB-4FFD-9FC3-F4049F13B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0771" y="5244992"/>
            <a:ext cx="1934640" cy="152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12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4615DB-EC8E-4783-BB3B-BC8FE54F2A72}"/>
              </a:ext>
            </a:extLst>
          </p:cNvPr>
          <p:cNvSpPr>
            <a:spLocks noGrp="1"/>
          </p:cNvSpPr>
          <p:nvPr>
            <p:ph type="sldNum" sz="quarter" idx="12"/>
          </p:nvPr>
        </p:nvSpPr>
        <p:spPr/>
        <p:txBody>
          <a:bodyPr/>
          <a:lstStyle/>
          <a:p>
            <a:fld id="{24C8C45C-947F-4981-8B3F-4F32E973C901}" type="slidenum">
              <a:rPr lang="en-GB" smtClean="0"/>
              <a:t>2</a:t>
            </a:fld>
            <a:endParaRPr lang="en-GB" dirty="0"/>
          </a:p>
        </p:txBody>
      </p:sp>
      <p:sp>
        <p:nvSpPr>
          <p:cNvPr id="6" name="TextBox 5">
            <a:extLst>
              <a:ext uri="{FF2B5EF4-FFF2-40B4-BE49-F238E27FC236}">
                <a16:creationId xmlns:a16="http://schemas.microsoft.com/office/drawing/2014/main" id="{64CACF35-6E91-459D-A655-0D92447808BF}"/>
              </a:ext>
            </a:extLst>
          </p:cNvPr>
          <p:cNvSpPr txBox="1"/>
          <p:nvPr/>
        </p:nvSpPr>
        <p:spPr>
          <a:xfrm>
            <a:off x="3536004" y="873760"/>
            <a:ext cx="65" cy="615553"/>
          </a:xfrm>
          <a:prstGeom prst="rect">
            <a:avLst/>
          </a:prstGeom>
          <a:noFill/>
        </p:spPr>
        <p:txBody>
          <a:bodyPr wrap="none" lIns="0" tIns="0" rIns="0" bIns="0" rtlCol="0">
            <a:spAutoFit/>
          </a:bodyPr>
          <a:lstStyle/>
          <a:p>
            <a:endParaRPr lang="sv-SE" sz="2000" dirty="0"/>
          </a:p>
          <a:p>
            <a:endParaRPr lang="sv-SE" sz="2000" dirty="0" err="1"/>
          </a:p>
        </p:txBody>
      </p:sp>
      <p:sp>
        <p:nvSpPr>
          <p:cNvPr id="7" name="TextBox 6">
            <a:extLst>
              <a:ext uri="{FF2B5EF4-FFF2-40B4-BE49-F238E27FC236}">
                <a16:creationId xmlns:a16="http://schemas.microsoft.com/office/drawing/2014/main" id="{FDDDE969-97F4-45F1-9635-880D9ACC62DA}"/>
              </a:ext>
            </a:extLst>
          </p:cNvPr>
          <p:cNvSpPr txBox="1"/>
          <p:nvPr/>
        </p:nvSpPr>
        <p:spPr>
          <a:xfrm>
            <a:off x="2210321" y="1604151"/>
            <a:ext cx="3885679" cy="4616648"/>
          </a:xfrm>
          <a:prstGeom prst="rect">
            <a:avLst/>
          </a:prstGeom>
          <a:noFill/>
        </p:spPr>
        <p:txBody>
          <a:bodyPr wrap="none" lIns="0" tIns="0" rIns="0" bIns="0" rtlCol="0">
            <a:spAutoFit/>
          </a:bodyPr>
          <a:lstStyle/>
          <a:p>
            <a:pPr marL="342900" indent="-342900">
              <a:buFont typeface="Courier New" panose="02070309020205020404" pitchFamily="49" charset="0"/>
              <a:buChar char="o"/>
            </a:pPr>
            <a:r>
              <a:rPr lang="sv-SE" sz="2000" dirty="0">
                <a:latin typeface="Ink Free" panose="03080402000500000000" pitchFamily="66" charset="0"/>
              </a:rPr>
              <a:t>Säsongen 24/25</a:t>
            </a:r>
          </a:p>
          <a:p>
            <a:pPr marL="342900" indent="-342900">
              <a:buFont typeface="Courier New" panose="02070309020205020404" pitchFamily="49" charset="0"/>
              <a:buChar char="o"/>
            </a:pPr>
            <a:r>
              <a:rPr lang="sv-SE" sz="2000" dirty="0">
                <a:latin typeface="Ink Free" panose="03080402000500000000" pitchFamily="66" charset="0"/>
              </a:rPr>
              <a:t>Övergripande mål</a:t>
            </a:r>
          </a:p>
          <a:p>
            <a:pPr marL="342900" indent="-342900">
              <a:buFont typeface="Courier New" panose="02070309020205020404" pitchFamily="49" charset="0"/>
              <a:buChar char="o"/>
            </a:pPr>
            <a:r>
              <a:rPr lang="sv-SE" sz="2000" dirty="0">
                <a:latin typeface="Ink Free" panose="03080402000500000000" pitchFamily="66" charset="0"/>
              </a:rPr>
              <a:t>Seriespel &amp; Upplägg</a:t>
            </a:r>
          </a:p>
          <a:p>
            <a:pPr marL="342900" indent="-342900">
              <a:buFont typeface="Courier New" panose="02070309020205020404" pitchFamily="49" charset="0"/>
              <a:buChar char="o"/>
            </a:pPr>
            <a:r>
              <a:rPr lang="sv-SE" sz="2000" dirty="0">
                <a:latin typeface="Ink Free" panose="03080402000500000000" pitchFamily="66" charset="0"/>
              </a:rPr>
              <a:t>Hemmacup 2-3 november 2024</a:t>
            </a:r>
          </a:p>
          <a:p>
            <a:pPr marL="342900" indent="-342900">
              <a:buFont typeface="Courier New" panose="02070309020205020404" pitchFamily="49" charset="0"/>
              <a:buChar char="o"/>
            </a:pPr>
            <a:r>
              <a:rPr lang="sv-SE" sz="2000" dirty="0">
                <a:latin typeface="Ink Free" panose="03080402000500000000" pitchFamily="66" charset="0"/>
              </a:rPr>
              <a:t>Cuper  </a:t>
            </a:r>
          </a:p>
          <a:p>
            <a:pPr marL="342900" indent="-342900">
              <a:buFont typeface="Courier New" panose="02070309020205020404" pitchFamily="49" charset="0"/>
              <a:buChar char="o"/>
            </a:pPr>
            <a:r>
              <a:rPr lang="sv-SE" sz="2000" dirty="0">
                <a:latin typeface="Ink Free" panose="03080402000500000000" pitchFamily="66" charset="0"/>
              </a:rPr>
              <a:t>Ekonomi / Sponsorer</a:t>
            </a:r>
          </a:p>
          <a:p>
            <a:pPr marL="342900" indent="-342900">
              <a:buFont typeface="Courier New" panose="02070309020205020404" pitchFamily="49" charset="0"/>
              <a:buChar char="o"/>
            </a:pPr>
            <a:r>
              <a:rPr lang="sv-SE" sz="2000" dirty="0">
                <a:latin typeface="Ink Free" panose="03080402000500000000" pitchFamily="66" charset="0"/>
              </a:rPr>
              <a:t>Ledargruppen</a:t>
            </a:r>
          </a:p>
          <a:p>
            <a:pPr marL="342900" indent="-342900">
              <a:buFont typeface="Courier New" panose="02070309020205020404" pitchFamily="49" charset="0"/>
              <a:buChar char="o"/>
            </a:pPr>
            <a:r>
              <a:rPr lang="sv-SE" sz="2000" dirty="0">
                <a:latin typeface="Ink Free" panose="03080402000500000000" pitchFamily="66" charset="0"/>
              </a:rPr>
              <a:t>Förhållningsregler </a:t>
            </a:r>
          </a:p>
          <a:p>
            <a:pPr marL="342900" indent="-342900">
              <a:buFont typeface="Courier New" panose="02070309020205020404" pitchFamily="49" charset="0"/>
              <a:buChar char="o"/>
            </a:pPr>
            <a:r>
              <a:rPr lang="sv-SE" sz="2000" dirty="0">
                <a:latin typeface="Ink Free" panose="03080402000500000000" pitchFamily="66" charset="0"/>
              </a:rPr>
              <a:t>Utrustning </a:t>
            </a:r>
          </a:p>
          <a:p>
            <a:pPr marL="342900" indent="-342900">
              <a:buFont typeface="Courier New" panose="02070309020205020404" pitchFamily="49" charset="0"/>
              <a:buChar char="o"/>
            </a:pPr>
            <a:r>
              <a:rPr lang="sv-SE" sz="2000" dirty="0">
                <a:latin typeface="Ink Free" panose="03080402000500000000" pitchFamily="66" charset="0"/>
              </a:rPr>
              <a:t>Sponsorer</a:t>
            </a:r>
          </a:p>
          <a:p>
            <a:pPr marL="342900" indent="-342900">
              <a:buFont typeface="Courier New" panose="02070309020205020404" pitchFamily="49" charset="0"/>
              <a:buChar char="o"/>
            </a:pPr>
            <a:r>
              <a:rPr lang="sv-SE" sz="2000" dirty="0">
                <a:latin typeface="Ink Free" panose="03080402000500000000" pitchFamily="66" charset="0"/>
              </a:rPr>
              <a:t>Övrigt </a:t>
            </a:r>
          </a:p>
          <a:p>
            <a:endParaRPr lang="sv-SE" sz="2000" dirty="0">
              <a:latin typeface="Ink Free" panose="03080402000500000000" pitchFamily="66" charset="0"/>
            </a:endParaRPr>
          </a:p>
          <a:p>
            <a:endParaRPr lang="sv-SE" sz="2000" dirty="0">
              <a:latin typeface="Ink Free" panose="03080402000500000000" pitchFamily="66" charset="0"/>
            </a:endParaRPr>
          </a:p>
          <a:p>
            <a:endParaRPr lang="sv-SE" sz="2000" dirty="0">
              <a:latin typeface="Ink Free" panose="03080402000500000000" pitchFamily="66" charset="0"/>
            </a:endParaRPr>
          </a:p>
          <a:p>
            <a:endParaRPr lang="sv-SE" sz="2000" dirty="0">
              <a:latin typeface="Ink Free" panose="03080402000500000000" pitchFamily="66" charset="0"/>
            </a:endParaRPr>
          </a:p>
        </p:txBody>
      </p:sp>
      <p:pic>
        <p:nvPicPr>
          <p:cNvPr id="8" name="Picture 4" descr="IF Sundsvall Hockey">
            <a:extLst>
              <a:ext uri="{FF2B5EF4-FFF2-40B4-BE49-F238E27FC236}">
                <a16:creationId xmlns:a16="http://schemas.microsoft.com/office/drawing/2014/main" id="{E92C9BEE-2006-4B83-B4D0-300B2A21F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960" y="5752799"/>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87A45C-B2D0-4877-A8BE-B4D3A54304E2}"/>
              </a:ext>
            </a:extLst>
          </p:cNvPr>
          <p:cNvSpPr txBox="1"/>
          <p:nvPr/>
        </p:nvSpPr>
        <p:spPr>
          <a:xfrm>
            <a:off x="4353494" y="812204"/>
            <a:ext cx="2743005" cy="553998"/>
          </a:xfrm>
          <a:prstGeom prst="rect">
            <a:avLst/>
          </a:prstGeom>
          <a:noFill/>
        </p:spPr>
        <p:txBody>
          <a:bodyPr wrap="square" lIns="0" tIns="0" rIns="0" bIns="0" rtlCol="0">
            <a:spAutoFit/>
          </a:bodyPr>
          <a:lstStyle/>
          <a:p>
            <a:pPr algn="ctr"/>
            <a:r>
              <a:rPr lang="sv-SE" sz="3600" b="1" dirty="0">
                <a:latin typeface="Ink Free" panose="03080402000500000000" pitchFamily="66" charset="0"/>
              </a:rPr>
              <a:t>Agenda</a:t>
            </a:r>
            <a:r>
              <a:rPr lang="sv-SE" sz="2400" b="1" dirty="0">
                <a:latin typeface="Ink Free" panose="03080402000500000000" pitchFamily="66" charset="0"/>
              </a:rPr>
              <a:t> </a:t>
            </a:r>
          </a:p>
        </p:txBody>
      </p:sp>
      <p:pic>
        <p:nvPicPr>
          <p:cNvPr id="9" name="Picture 4" descr="IF Sundsvall Hockey">
            <a:extLst>
              <a:ext uri="{FF2B5EF4-FFF2-40B4-BE49-F238E27FC236}">
                <a16:creationId xmlns:a16="http://schemas.microsoft.com/office/drawing/2014/main" id="{8DD3785B-64BE-4541-A9BB-F884F1641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7" y="31666"/>
            <a:ext cx="1780125" cy="93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5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A8462D-2E32-46B1-A3B4-E6705BD5F070}"/>
              </a:ext>
            </a:extLst>
          </p:cNvPr>
          <p:cNvSpPr>
            <a:spLocks noGrp="1"/>
          </p:cNvSpPr>
          <p:nvPr>
            <p:ph type="sldNum" sz="quarter" idx="12"/>
          </p:nvPr>
        </p:nvSpPr>
        <p:spPr/>
        <p:txBody>
          <a:bodyPr/>
          <a:lstStyle/>
          <a:p>
            <a:fld id="{24C8C45C-947F-4981-8B3F-4F32E973C901}" type="slidenum">
              <a:rPr lang="en-GB" smtClean="0"/>
              <a:t>3</a:t>
            </a:fld>
            <a:endParaRPr lang="en-GB" dirty="0"/>
          </a:p>
        </p:txBody>
      </p:sp>
      <p:sp>
        <p:nvSpPr>
          <p:cNvPr id="5" name="TextBox 4">
            <a:extLst>
              <a:ext uri="{FF2B5EF4-FFF2-40B4-BE49-F238E27FC236}">
                <a16:creationId xmlns:a16="http://schemas.microsoft.com/office/drawing/2014/main" id="{E0A4142C-2D88-4E15-BFB5-9834AD544334}"/>
              </a:ext>
            </a:extLst>
          </p:cNvPr>
          <p:cNvSpPr txBox="1"/>
          <p:nvPr/>
        </p:nvSpPr>
        <p:spPr>
          <a:xfrm>
            <a:off x="3907632" y="295909"/>
            <a:ext cx="4047583" cy="615553"/>
          </a:xfrm>
          <a:prstGeom prst="rect">
            <a:avLst/>
          </a:prstGeom>
          <a:noFill/>
        </p:spPr>
        <p:txBody>
          <a:bodyPr wrap="none" lIns="0" tIns="0" rIns="0" bIns="0" rtlCol="0">
            <a:spAutoFit/>
          </a:bodyPr>
          <a:lstStyle/>
          <a:p>
            <a:r>
              <a:rPr lang="sv-SE" sz="4000" b="1" dirty="0">
                <a:latin typeface="Ink Free" panose="03080402000500000000" pitchFamily="66" charset="0"/>
              </a:rPr>
              <a:t>Säsongen 23/24</a:t>
            </a:r>
            <a:r>
              <a:rPr lang="sv-SE" sz="4000" dirty="0">
                <a:latin typeface="Ink Free" panose="03080402000500000000" pitchFamily="66" charset="0"/>
              </a:rPr>
              <a:t>  </a:t>
            </a:r>
            <a:endParaRPr lang="sv-SE" sz="2000" dirty="0"/>
          </a:p>
        </p:txBody>
      </p:sp>
      <p:sp>
        <p:nvSpPr>
          <p:cNvPr id="6" name="TextBox 5">
            <a:extLst>
              <a:ext uri="{FF2B5EF4-FFF2-40B4-BE49-F238E27FC236}">
                <a16:creationId xmlns:a16="http://schemas.microsoft.com/office/drawing/2014/main" id="{6DB5AE9C-95BE-4956-A882-46E56B1D2B19}"/>
              </a:ext>
            </a:extLst>
          </p:cNvPr>
          <p:cNvSpPr txBox="1"/>
          <p:nvPr/>
        </p:nvSpPr>
        <p:spPr>
          <a:xfrm>
            <a:off x="619200" y="1137077"/>
            <a:ext cx="11368497" cy="5232202"/>
          </a:xfrm>
          <a:prstGeom prst="rect">
            <a:avLst/>
          </a:prstGeom>
          <a:noFill/>
        </p:spPr>
        <p:txBody>
          <a:bodyPr wrap="none" lIns="0" tIns="0" rIns="0" bIns="0" rtlCol="0">
            <a:spAutoFit/>
          </a:bodyPr>
          <a:lstStyle/>
          <a:p>
            <a:r>
              <a:rPr lang="sv-SE" sz="2000" dirty="0">
                <a:latin typeface="Ink Free" panose="03080402000500000000" pitchFamily="66" charset="0"/>
              </a:rPr>
              <a:t>Ett första utskick på grundschemat är gjort, med erfarenhet vet vi att detta bara är en fingervisning </a:t>
            </a:r>
          </a:p>
          <a:p>
            <a:r>
              <a:rPr lang="sv-SE" sz="2000" dirty="0">
                <a:latin typeface="Ink Free" panose="03080402000500000000" pitchFamily="66" charset="0"/>
              </a:rPr>
              <a:t>och att det inte brukar hålla mer än några veckor in på säsongen.</a:t>
            </a:r>
          </a:p>
          <a:p>
            <a:endParaRPr lang="sv-SE" sz="2000" dirty="0">
              <a:latin typeface="Ink Free" panose="03080402000500000000" pitchFamily="66" charset="0"/>
            </a:endParaRPr>
          </a:p>
          <a:p>
            <a:r>
              <a:rPr lang="sv-SE" sz="2000" dirty="0">
                <a:latin typeface="Ink Free" panose="03080402000500000000" pitchFamily="66" charset="0"/>
              </a:rPr>
              <a:t>Träning enligt grundschemat – </a:t>
            </a:r>
            <a:r>
              <a:rPr lang="sv-SE" sz="2000" b="1" dirty="0">
                <a:latin typeface="Ink Free" panose="03080402000500000000" pitchFamily="66" charset="0"/>
              </a:rPr>
              <a:t>gå alltid efter kallelserna.</a:t>
            </a:r>
          </a:p>
          <a:p>
            <a:r>
              <a:rPr lang="sv-SE" sz="2000" b="1" dirty="0">
                <a:latin typeface="Ink Free" panose="03080402000500000000" pitchFamily="66" charset="0"/>
              </a:rPr>
              <a:t>Onsdagar 16.45-17.45 – Fredagar 15.30-16.45 delad – Söndagar 11.45-12.45</a:t>
            </a:r>
          </a:p>
          <a:p>
            <a:br>
              <a:rPr lang="sv-SE" sz="2000" b="1" dirty="0">
                <a:latin typeface="Ink Free" panose="03080402000500000000" pitchFamily="66" charset="0"/>
              </a:rPr>
            </a:br>
            <a:r>
              <a:rPr lang="sv-SE" sz="2000" dirty="0">
                <a:latin typeface="Ink Free" panose="03080402000500000000" pitchFamily="66" charset="0"/>
              </a:rPr>
              <a:t>Vi kommer att ge förslag till U11 att ha isen själva varje vecka och den vecka vi endast har två ispass </a:t>
            </a:r>
          </a:p>
          <a:p>
            <a:r>
              <a:rPr lang="sv-SE" sz="2000" dirty="0">
                <a:latin typeface="Ink Free" panose="03080402000500000000" pitchFamily="66" charset="0"/>
              </a:rPr>
              <a:t>fylla ut den dagen med en annan lagaktivitet, så sammanlagt 3 träningar/vecka.</a:t>
            </a:r>
          </a:p>
          <a:p>
            <a:endParaRPr lang="sv-SE" sz="2000" dirty="0">
              <a:latin typeface="Ink Free" panose="03080402000500000000" pitchFamily="66" charset="0"/>
            </a:endParaRPr>
          </a:p>
          <a:p>
            <a:r>
              <a:rPr lang="sv-SE" sz="2000" dirty="0">
                <a:latin typeface="Ink Free" panose="03080402000500000000" pitchFamily="66" charset="0"/>
              </a:rPr>
              <a:t>Vi kollar över om det finns möjlighet att öva skottteknik med någon av juniorerna.</a:t>
            </a:r>
          </a:p>
          <a:p>
            <a:r>
              <a:rPr lang="sv-SE" sz="2000" dirty="0">
                <a:latin typeface="Ink Free" panose="03080402000500000000" pitchFamily="66" charset="0"/>
              </a:rPr>
              <a:t>Teoripass, ett på hösten och ett på våren vill vi försöka få till. </a:t>
            </a:r>
          </a:p>
          <a:p>
            <a:endParaRPr lang="sv-SE" sz="2000" dirty="0">
              <a:latin typeface="Ink Free" panose="03080402000500000000" pitchFamily="66" charset="0"/>
            </a:endParaRPr>
          </a:p>
          <a:p>
            <a:r>
              <a:rPr lang="sv-SE" sz="2000" dirty="0">
                <a:latin typeface="Ink Free" panose="03080402000500000000" pitchFamily="66" charset="0"/>
              </a:rPr>
              <a:t>Utvecklingssamtal, personliga mål &amp; uppföljning. </a:t>
            </a:r>
          </a:p>
          <a:p>
            <a:r>
              <a:rPr lang="sv-SE" sz="2000" dirty="0">
                <a:latin typeface="Ink Free" panose="03080402000500000000" pitchFamily="66" charset="0"/>
              </a:rPr>
              <a:t>Vi startade upp en del av det under campen och kommer komplettera med de som inte </a:t>
            </a:r>
          </a:p>
          <a:p>
            <a:r>
              <a:rPr lang="sv-SE" sz="2000" dirty="0">
                <a:latin typeface="Ink Free" panose="03080402000500000000" pitchFamily="66" charset="0"/>
              </a:rPr>
              <a:t>var med samt följa upp under säsongen.</a:t>
            </a:r>
          </a:p>
          <a:p>
            <a:endParaRPr lang="sv-SE" sz="2000" dirty="0">
              <a:latin typeface="Ink Free" panose="03080402000500000000" pitchFamily="66" charset="0"/>
            </a:endParaRPr>
          </a:p>
          <a:p>
            <a:endParaRPr lang="sv-SE" sz="2000" dirty="0">
              <a:latin typeface="Ink Free" panose="03080402000500000000" pitchFamily="66" charset="0"/>
            </a:endParaRPr>
          </a:p>
        </p:txBody>
      </p:sp>
      <p:pic>
        <p:nvPicPr>
          <p:cNvPr id="2052" name="Picture 4" descr="Start - Swedbank Cup - Cuponline">
            <a:extLst>
              <a:ext uri="{FF2B5EF4-FFF2-40B4-BE49-F238E27FC236}">
                <a16:creationId xmlns:a16="http://schemas.microsoft.com/office/drawing/2014/main" id="{F6DEE9B1-E593-4C88-B248-B595944C8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938" y="5228214"/>
            <a:ext cx="1934640" cy="152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4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4615DB-EC8E-4783-BB3B-BC8FE54F2A72}"/>
              </a:ext>
            </a:extLst>
          </p:cNvPr>
          <p:cNvSpPr>
            <a:spLocks noGrp="1"/>
          </p:cNvSpPr>
          <p:nvPr>
            <p:ph type="sldNum" sz="quarter" idx="12"/>
          </p:nvPr>
        </p:nvSpPr>
        <p:spPr/>
        <p:txBody>
          <a:bodyPr/>
          <a:lstStyle/>
          <a:p>
            <a:fld id="{24C8C45C-947F-4981-8B3F-4F32E973C901}" type="slidenum">
              <a:rPr lang="en-GB" smtClean="0"/>
              <a:t>4</a:t>
            </a:fld>
            <a:endParaRPr lang="en-GB" dirty="0"/>
          </a:p>
        </p:txBody>
      </p:sp>
      <p:sp>
        <p:nvSpPr>
          <p:cNvPr id="6" name="TextBox 5">
            <a:extLst>
              <a:ext uri="{FF2B5EF4-FFF2-40B4-BE49-F238E27FC236}">
                <a16:creationId xmlns:a16="http://schemas.microsoft.com/office/drawing/2014/main" id="{64CACF35-6E91-459D-A655-0D92447808BF}"/>
              </a:ext>
            </a:extLst>
          </p:cNvPr>
          <p:cNvSpPr txBox="1"/>
          <p:nvPr/>
        </p:nvSpPr>
        <p:spPr>
          <a:xfrm>
            <a:off x="3536004" y="873760"/>
            <a:ext cx="65" cy="615553"/>
          </a:xfrm>
          <a:prstGeom prst="rect">
            <a:avLst/>
          </a:prstGeom>
          <a:noFill/>
        </p:spPr>
        <p:txBody>
          <a:bodyPr wrap="none" lIns="0" tIns="0" rIns="0" bIns="0" rtlCol="0">
            <a:spAutoFit/>
          </a:bodyPr>
          <a:lstStyle/>
          <a:p>
            <a:endParaRPr lang="sv-SE" sz="2000" dirty="0"/>
          </a:p>
          <a:p>
            <a:endParaRPr lang="sv-SE" sz="2000" dirty="0" err="1"/>
          </a:p>
        </p:txBody>
      </p:sp>
      <p:pic>
        <p:nvPicPr>
          <p:cNvPr id="8" name="Picture 4" descr="IF Sundsvall Hockey">
            <a:extLst>
              <a:ext uri="{FF2B5EF4-FFF2-40B4-BE49-F238E27FC236}">
                <a16:creationId xmlns:a16="http://schemas.microsoft.com/office/drawing/2014/main" id="{E92C9BEE-2006-4B83-B4D0-300B2A21F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960" y="5752799"/>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87A45C-B2D0-4877-A8BE-B4D3A54304E2}"/>
              </a:ext>
            </a:extLst>
          </p:cNvPr>
          <p:cNvSpPr txBox="1"/>
          <p:nvPr/>
        </p:nvSpPr>
        <p:spPr>
          <a:xfrm>
            <a:off x="4353494" y="812204"/>
            <a:ext cx="2743005" cy="369332"/>
          </a:xfrm>
          <a:prstGeom prst="rect">
            <a:avLst/>
          </a:prstGeom>
          <a:noFill/>
        </p:spPr>
        <p:txBody>
          <a:bodyPr wrap="square" lIns="0" tIns="0" rIns="0" bIns="0" rtlCol="0">
            <a:spAutoFit/>
          </a:bodyPr>
          <a:lstStyle/>
          <a:p>
            <a:pPr algn="ctr"/>
            <a:endParaRPr lang="sv-SE" sz="2400" b="1" dirty="0">
              <a:latin typeface="Ink Free" panose="03080402000500000000" pitchFamily="66" charset="0"/>
            </a:endParaRPr>
          </a:p>
        </p:txBody>
      </p:sp>
      <p:sp>
        <p:nvSpPr>
          <p:cNvPr id="9" name="TextBox 8">
            <a:extLst>
              <a:ext uri="{FF2B5EF4-FFF2-40B4-BE49-F238E27FC236}">
                <a16:creationId xmlns:a16="http://schemas.microsoft.com/office/drawing/2014/main" id="{8C635468-B952-43D2-B649-3D4C76975FF4}"/>
              </a:ext>
            </a:extLst>
          </p:cNvPr>
          <p:cNvSpPr txBox="1"/>
          <p:nvPr/>
        </p:nvSpPr>
        <p:spPr>
          <a:xfrm>
            <a:off x="3296244" y="508325"/>
            <a:ext cx="4547225" cy="553998"/>
          </a:xfrm>
          <a:prstGeom prst="rect">
            <a:avLst/>
          </a:prstGeom>
          <a:noFill/>
        </p:spPr>
        <p:txBody>
          <a:bodyPr wrap="square" lIns="0" tIns="0" rIns="0" bIns="0" rtlCol="0">
            <a:spAutoFit/>
          </a:bodyPr>
          <a:lstStyle/>
          <a:p>
            <a:pPr algn="ctr"/>
            <a:r>
              <a:rPr lang="sv-SE" sz="3600" b="1" dirty="0">
                <a:latin typeface="Ink Free" panose="03080402000500000000" pitchFamily="66" charset="0"/>
              </a:rPr>
              <a:t>Övergripande mål </a:t>
            </a:r>
            <a:r>
              <a:rPr lang="sv-SE" sz="2400" b="1" dirty="0">
                <a:latin typeface="Ink Free" panose="03080402000500000000" pitchFamily="66" charset="0"/>
              </a:rPr>
              <a:t> </a:t>
            </a:r>
          </a:p>
        </p:txBody>
      </p:sp>
      <p:sp>
        <p:nvSpPr>
          <p:cNvPr id="10" name="TextBox 9">
            <a:extLst>
              <a:ext uri="{FF2B5EF4-FFF2-40B4-BE49-F238E27FC236}">
                <a16:creationId xmlns:a16="http://schemas.microsoft.com/office/drawing/2014/main" id="{F89A7281-489C-4A79-8ABB-3B778022BADD}"/>
              </a:ext>
            </a:extLst>
          </p:cNvPr>
          <p:cNvSpPr txBox="1"/>
          <p:nvPr/>
        </p:nvSpPr>
        <p:spPr>
          <a:xfrm>
            <a:off x="2302823" y="1366202"/>
            <a:ext cx="6844346" cy="5170646"/>
          </a:xfrm>
          <a:prstGeom prst="rect">
            <a:avLst/>
          </a:prstGeom>
          <a:noFill/>
        </p:spPr>
        <p:txBody>
          <a:bodyPr wrap="square" lIns="0" tIns="0" rIns="0" bIns="0" rtlCol="0">
            <a:spAutoFit/>
          </a:bodyPr>
          <a:lstStyle/>
          <a:p>
            <a:pPr algn="ctr"/>
            <a:r>
              <a:rPr lang="sv-SE" sz="2400" dirty="0">
                <a:latin typeface="Ink Free" panose="03080402000500000000" pitchFamily="66" charset="0"/>
              </a:rPr>
              <a:t>Det ska vara kul med ishockey för alla oavsett färdighetsnivå och så att så många som möjligt väljer att fortsätta att spela ishockey.</a:t>
            </a:r>
          </a:p>
          <a:p>
            <a:pPr algn="ctr"/>
            <a:endParaRPr lang="sv-SE" sz="2400" dirty="0">
              <a:latin typeface="Ink Free" panose="03080402000500000000" pitchFamily="66" charset="0"/>
            </a:endParaRPr>
          </a:p>
          <a:p>
            <a:pPr algn="ctr"/>
            <a:r>
              <a:rPr lang="sv-SE" sz="2400" dirty="0">
                <a:latin typeface="Ink Free" panose="03080402000500000000" pitchFamily="66" charset="0"/>
              </a:rPr>
              <a:t>Vi lägger inte vikt vid resultat vid matcher</a:t>
            </a:r>
          </a:p>
          <a:p>
            <a:pPr algn="ctr"/>
            <a:endParaRPr lang="sv-SE" sz="2400" dirty="0">
              <a:latin typeface="Ink Free" panose="03080402000500000000" pitchFamily="66" charset="0"/>
            </a:endParaRPr>
          </a:p>
          <a:p>
            <a:pPr algn="ctr"/>
            <a:r>
              <a:rPr lang="sv-SE" sz="2400" dirty="0">
                <a:latin typeface="Ink Free" panose="03080402000500000000" pitchFamily="66" charset="0"/>
              </a:rPr>
              <a:t>Alla har ett ansvar för klimatet mellan spelare, ledare och föräldrar.</a:t>
            </a:r>
          </a:p>
          <a:p>
            <a:pPr algn="ctr"/>
            <a:endParaRPr lang="sv-SE" sz="2400" dirty="0">
              <a:latin typeface="Ink Free" panose="03080402000500000000" pitchFamily="66" charset="0"/>
            </a:endParaRPr>
          </a:p>
          <a:p>
            <a:pPr algn="ctr"/>
            <a:r>
              <a:rPr lang="sv-SE" sz="2400" dirty="0">
                <a:latin typeface="Ink Free" panose="03080402000500000000" pitchFamily="66" charset="0"/>
              </a:rPr>
              <a:t>De nya spelare vi får in vill vi ska få rätt förutsättningar genom att nöta grunderna i TKH samt extraträningar med U9-U11 likt tidigare. </a:t>
            </a:r>
          </a:p>
          <a:p>
            <a:pPr algn="ctr"/>
            <a:endParaRPr lang="sv-SE" sz="2400" dirty="0">
              <a:latin typeface="Ink Free" panose="03080402000500000000" pitchFamily="66" charset="0"/>
            </a:endParaRPr>
          </a:p>
          <a:p>
            <a:pPr algn="ctr"/>
            <a:endParaRPr lang="sv-SE" sz="2400" dirty="0">
              <a:latin typeface="Ink Free" panose="03080402000500000000" pitchFamily="66" charset="0"/>
            </a:endParaRPr>
          </a:p>
        </p:txBody>
      </p:sp>
      <p:pic>
        <p:nvPicPr>
          <p:cNvPr id="11" name="Picture 4" descr="IF Sundsvall Hockey">
            <a:extLst>
              <a:ext uri="{FF2B5EF4-FFF2-40B4-BE49-F238E27FC236}">
                <a16:creationId xmlns:a16="http://schemas.microsoft.com/office/drawing/2014/main" id="{7050B1F3-2966-404B-9107-DF37D125D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32" y="60869"/>
            <a:ext cx="1780125" cy="93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56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86FBD4-D89C-4EC0-824E-19E441DA70E8}"/>
              </a:ext>
            </a:extLst>
          </p:cNvPr>
          <p:cNvSpPr>
            <a:spLocks noGrp="1"/>
          </p:cNvSpPr>
          <p:nvPr>
            <p:ph type="sldNum" sz="quarter" idx="12"/>
          </p:nvPr>
        </p:nvSpPr>
        <p:spPr/>
        <p:txBody>
          <a:bodyPr/>
          <a:lstStyle/>
          <a:p>
            <a:fld id="{24C8C45C-947F-4981-8B3F-4F32E973C901}" type="slidenum">
              <a:rPr lang="en-GB" smtClean="0"/>
              <a:t>5</a:t>
            </a:fld>
            <a:endParaRPr lang="en-GB" dirty="0"/>
          </a:p>
        </p:txBody>
      </p:sp>
      <p:sp>
        <p:nvSpPr>
          <p:cNvPr id="5" name="TextBox 4">
            <a:extLst>
              <a:ext uri="{FF2B5EF4-FFF2-40B4-BE49-F238E27FC236}">
                <a16:creationId xmlns:a16="http://schemas.microsoft.com/office/drawing/2014/main" id="{E25AAEA2-5719-47C6-9D3C-F7C53C073EEF}"/>
              </a:ext>
            </a:extLst>
          </p:cNvPr>
          <p:cNvSpPr txBox="1"/>
          <p:nvPr/>
        </p:nvSpPr>
        <p:spPr>
          <a:xfrm>
            <a:off x="4032212" y="272814"/>
            <a:ext cx="1819409" cy="553998"/>
          </a:xfrm>
          <a:prstGeom prst="rect">
            <a:avLst/>
          </a:prstGeom>
          <a:noFill/>
        </p:spPr>
        <p:txBody>
          <a:bodyPr wrap="none" lIns="0" tIns="0" rIns="0" bIns="0" rtlCol="0">
            <a:spAutoFit/>
          </a:bodyPr>
          <a:lstStyle/>
          <a:p>
            <a:r>
              <a:rPr lang="sv-SE" sz="3600" b="1" dirty="0">
                <a:latin typeface="Ink Free" panose="03080402000500000000" pitchFamily="66" charset="0"/>
              </a:rPr>
              <a:t>Seriespel</a:t>
            </a:r>
            <a:r>
              <a:rPr lang="sv-SE" sz="2400" dirty="0">
                <a:latin typeface="Ink Free" panose="03080402000500000000" pitchFamily="66" charset="0"/>
              </a:rPr>
              <a:t> </a:t>
            </a:r>
          </a:p>
        </p:txBody>
      </p:sp>
      <p:sp>
        <p:nvSpPr>
          <p:cNvPr id="6" name="TextBox 5">
            <a:extLst>
              <a:ext uri="{FF2B5EF4-FFF2-40B4-BE49-F238E27FC236}">
                <a16:creationId xmlns:a16="http://schemas.microsoft.com/office/drawing/2014/main" id="{27C8A167-7D36-4C3D-AC2A-38F55274AA6B}"/>
              </a:ext>
            </a:extLst>
          </p:cNvPr>
          <p:cNvSpPr txBox="1"/>
          <p:nvPr/>
        </p:nvSpPr>
        <p:spPr>
          <a:xfrm>
            <a:off x="5828479" y="2365695"/>
            <a:ext cx="65" cy="615553"/>
          </a:xfrm>
          <a:prstGeom prst="rect">
            <a:avLst/>
          </a:prstGeom>
          <a:noFill/>
        </p:spPr>
        <p:txBody>
          <a:bodyPr wrap="none" lIns="0" tIns="0" rIns="0" bIns="0" rtlCol="0">
            <a:spAutoFit/>
          </a:bodyPr>
          <a:lstStyle/>
          <a:p>
            <a:pPr algn="ctr"/>
            <a:endParaRPr lang="sv-SE" sz="2000" dirty="0">
              <a:latin typeface="Ink Free" panose="03080402000500000000" pitchFamily="66" charset="0"/>
            </a:endParaRPr>
          </a:p>
          <a:p>
            <a:pPr algn="ctr"/>
            <a:endParaRPr lang="sv-SE" sz="2000" dirty="0">
              <a:latin typeface="Ink Free" panose="03080402000500000000" pitchFamily="66" charset="0"/>
            </a:endParaRPr>
          </a:p>
        </p:txBody>
      </p:sp>
      <p:sp>
        <p:nvSpPr>
          <p:cNvPr id="7" name="TextBox 6">
            <a:extLst>
              <a:ext uri="{FF2B5EF4-FFF2-40B4-BE49-F238E27FC236}">
                <a16:creationId xmlns:a16="http://schemas.microsoft.com/office/drawing/2014/main" id="{AB0E6922-ED94-4C76-B904-6E19BD615404}"/>
              </a:ext>
            </a:extLst>
          </p:cNvPr>
          <p:cNvSpPr txBox="1"/>
          <p:nvPr/>
        </p:nvSpPr>
        <p:spPr>
          <a:xfrm>
            <a:off x="2855054" y="302670"/>
            <a:ext cx="4588777" cy="4308872"/>
          </a:xfrm>
          <a:prstGeom prst="rect">
            <a:avLst/>
          </a:prstGeom>
          <a:noFill/>
        </p:spPr>
        <p:txBody>
          <a:bodyPr wrap="square" lIns="0" tIns="0" rIns="0" bIns="0" rtlCol="0">
            <a:spAutoFit/>
          </a:bodyPr>
          <a:lstStyle/>
          <a:p>
            <a:endParaRPr lang="sv-SE" sz="2000" dirty="0">
              <a:latin typeface="Ink Free" panose="03080402000500000000" pitchFamily="66" charset="0"/>
            </a:endParaRPr>
          </a:p>
          <a:p>
            <a:pPr marL="457200" indent="-457200">
              <a:buFont typeface="Wingdings" panose="05000000000000000000" pitchFamily="2" charset="2"/>
              <a:buChar char="Ø"/>
            </a:pPr>
            <a:endParaRPr lang="sv-SE" sz="2000" dirty="0">
              <a:latin typeface="Ink Free" panose="03080402000500000000" pitchFamily="66" charset="0"/>
            </a:endParaRPr>
          </a:p>
          <a:p>
            <a:pPr marL="457200" indent="-457200">
              <a:buFont typeface="Wingdings" panose="05000000000000000000" pitchFamily="2" charset="2"/>
              <a:buChar char="Ø"/>
            </a:pPr>
            <a:r>
              <a:rPr lang="sv-SE" sz="2000" dirty="0">
                <a:latin typeface="Ink Free" panose="03080402000500000000" pitchFamily="66" charset="0"/>
              </a:rPr>
              <a:t>2 anmälda lag i serien. </a:t>
            </a:r>
          </a:p>
          <a:p>
            <a:pPr marL="457200" indent="-457200">
              <a:buFont typeface="Wingdings" panose="05000000000000000000" pitchFamily="2" charset="2"/>
              <a:buChar char="Ø"/>
            </a:pPr>
            <a:r>
              <a:rPr lang="sv-SE" sz="2000" dirty="0">
                <a:latin typeface="Ink Free" panose="03080402000500000000" pitchFamily="66" charset="0"/>
              </a:rPr>
              <a:t>Planstorlek 1/3 plan </a:t>
            </a:r>
          </a:p>
          <a:p>
            <a:pPr marL="457200" indent="-457200">
              <a:buFont typeface="Wingdings" panose="05000000000000000000" pitchFamily="2" charset="2"/>
              <a:buChar char="Ø"/>
            </a:pPr>
            <a:r>
              <a:rPr lang="sv-SE" sz="2000" dirty="0">
                <a:latin typeface="Ink Free" panose="03080402000500000000" pitchFamily="66" charset="0"/>
              </a:rPr>
              <a:t>3-3 + målvakt, flygande byten &amp; svarta puckar. NYTT för i år: Tacklingar.</a:t>
            </a:r>
          </a:p>
          <a:p>
            <a:pPr marL="457200" indent="-457200">
              <a:buFont typeface="Wingdings" panose="05000000000000000000" pitchFamily="2" charset="2"/>
              <a:buChar char="Ø"/>
            </a:pPr>
            <a:r>
              <a:rPr lang="sv-SE" sz="2000" dirty="0">
                <a:latin typeface="Ink Free" panose="03080402000500000000" pitchFamily="66" charset="0"/>
              </a:rPr>
              <a:t>Matchdagar ej satta ännu. Önskar nytt upplägg i år – fler träningsmatcher utanför distriktet.</a:t>
            </a:r>
          </a:p>
          <a:p>
            <a:pPr marL="457200" indent="-457200">
              <a:buFont typeface="Wingdings" panose="05000000000000000000" pitchFamily="2" charset="2"/>
              <a:buChar char="Ø"/>
            </a:pPr>
            <a:r>
              <a:rPr lang="sv-SE" sz="2000" b="1" dirty="0">
                <a:latin typeface="Ink Free" panose="03080402000500000000" pitchFamily="66" charset="0"/>
              </a:rPr>
              <a:t>Träningsnärvaro &amp; färdigheter krävs för att delta vid matcherna. Dels med tanke på skaderiskerna.</a:t>
            </a:r>
          </a:p>
          <a:p>
            <a:endParaRPr lang="sv-SE" sz="2000" dirty="0">
              <a:latin typeface="Ink Free" panose="03080402000500000000" pitchFamily="66" charset="0"/>
            </a:endParaRPr>
          </a:p>
        </p:txBody>
      </p:sp>
      <p:pic>
        <p:nvPicPr>
          <p:cNvPr id="5122" name="Picture 2" descr="Sundsvall Hockey (@SundsvallH) | Twitter">
            <a:extLst>
              <a:ext uri="{FF2B5EF4-FFF2-40B4-BE49-F238E27FC236}">
                <a16:creationId xmlns:a16="http://schemas.microsoft.com/office/drawing/2014/main" id="{94ED5703-58F3-4DD7-A9BA-A6D550ACE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489" y="457503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0883C73B-F237-F85B-AE09-BCDD0627A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4947">
            <a:off x="8755538" y="542073"/>
            <a:ext cx="2027901" cy="1995639"/>
          </a:xfrm>
          <a:prstGeom prst="rect">
            <a:avLst/>
          </a:prstGeom>
        </p:spPr>
      </p:pic>
      <p:pic>
        <p:nvPicPr>
          <p:cNvPr id="3" name="Picture 2">
            <a:extLst>
              <a:ext uri="{FF2B5EF4-FFF2-40B4-BE49-F238E27FC236}">
                <a16:creationId xmlns:a16="http://schemas.microsoft.com/office/drawing/2014/main" id="{EDBEA2D6-B3B3-EA71-1C4F-A522CCC716B8}"/>
              </a:ext>
            </a:extLst>
          </p:cNvPr>
          <p:cNvPicPr>
            <a:picLocks noChangeAspect="1"/>
          </p:cNvPicPr>
          <p:nvPr/>
        </p:nvPicPr>
        <p:blipFill>
          <a:blip r:embed="rId4"/>
          <a:stretch>
            <a:fillRect/>
          </a:stretch>
        </p:blipFill>
        <p:spPr>
          <a:xfrm>
            <a:off x="2855054" y="4422306"/>
            <a:ext cx="4498157" cy="2272541"/>
          </a:xfrm>
          <a:prstGeom prst="rect">
            <a:avLst/>
          </a:prstGeom>
        </p:spPr>
      </p:pic>
    </p:spTree>
    <p:extLst>
      <p:ext uri="{BB962C8B-B14F-4D97-AF65-F5344CB8AC3E}">
        <p14:creationId xmlns:p14="http://schemas.microsoft.com/office/powerpoint/2010/main" val="6393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4615DB-EC8E-4783-BB3B-BC8FE54F2A72}"/>
              </a:ext>
            </a:extLst>
          </p:cNvPr>
          <p:cNvSpPr>
            <a:spLocks noGrp="1"/>
          </p:cNvSpPr>
          <p:nvPr>
            <p:ph type="sldNum" sz="quarter" idx="12"/>
          </p:nvPr>
        </p:nvSpPr>
        <p:spPr/>
        <p:txBody>
          <a:bodyPr/>
          <a:lstStyle/>
          <a:p>
            <a:fld id="{24C8C45C-947F-4981-8B3F-4F32E973C901}" type="slidenum">
              <a:rPr lang="en-GB" smtClean="0"/>
              <a:t>6</a:t>
            </a:fld>
            <a:endParaRPr lang="en-GB" dirty="0"/>
          </a:p>
        </p:txBody>
      </p:sp>
      <p:sp>
        <p:nvSpPr>
          <p:cNvPr id="6" name="TextBox 5">
            <a:extLst>
              <a:ext uri="{FF2B5EF4-FFF2-40B4-BE49-F238E27FC236}">
                <a16:creationId xmlns:a16="http://schemas.microsoft.com/office/drawing/2014/main" id="{64CACF35-6E91-459D-A655-0D92447808BF}"/>
              </a:ext>
            </a:extLst>
          </p:cNvPr>
          <p:cNvSpPr txBox="1"/>
          <p:nvPr/>
        </p:nvSpPr>
        <p:spPr>
          <a:xfrm>
            <a:off x="3536004" y="873760"/>
            <a:ext cx="65" cy="615553"/>
          </a:xfrm>
          <a:prstGeom prst="rect">
            <a:avLst/>
          </a:prstGeom>
          <a:noFill/>
        </p:spPr>
        <p:txBody>
          <a:bodyPr wrap="none" lIns="0" tIns="0" rIns="0" bIns="0" rtlCol="0">
            <a:spAutoFit/>
          </a:bodyPr>
          <a:lstStyle/>
          <a:p>
            <a:endParaRPr lang="sv-SE" sz="2000" dirty="0"/>
          </a:p>
          <a:p>
            <a:endParaRPr lang="sv-SE" sz="2000" dirty="0" err="1"/>
          </a:p>
        </p:txBody>
      </p:sp>
      <p:sp>
        <p:nvSpPr>
          <p:cNvPr id="7" name="TextBox 6">
            <a:extLst>
              <a:ext uri="{FF2B5EF4-FFF2-40B4-BE49-F238E27FC236}">
                <a16:creationId xmlns:a16="http://schemas.microsoft.com/office/drawing/2014/main" id="{FDDDE969-97F4-45F1-9635-880D9ACC62DA}"/>
              </a:ext>
            </a:extLst>
          </p:cNvPr>
          <p:cNvSpPr txBox="1"/>
          <p:nvPr/>
        </p:nvSpPr>
        <p:spPr>
          <a:xfrm>
            <a:off x="989741" y="773001"/>
            <a:ext cx="9311845" cy="5539978"/>
          </a:xfrm>
          <a:prstGeom prst="rect">
            <a:avLst/>
          </a:prstGeom>
          <a:noFill/>
        </p:spPr>
        <p:txBody>
          <a:bodyPr wrap="none" lIns="0" tIns="0" rIns="0" bIns="0" rtlCol="0">
            <a:spAutoFit/>
          </a:bodyPr>
          <a:lstStyle/>
          <a:p>
            <a:r>
              <a:rPr lang="sv-SE" sz="2000" b="1" dirty="0">
                <a:latin typeface="Ink Free" panose="03080402000500000000" pitchFamily="66" charset="0"/>
              </a:rPr>
              <a:t>Cupgeneraler: </a:t>
            </a:r>
            <a:r>
              <a:rPr lang="sv-SE" sz="2000" dirty="0">
                <a:latin typeface="Ink Free" panose="03080402000500000000" pitchFamily="66" charset="0"/>
              </a:rPr>
              <a:t>Linn &amp; Erik. Stöttas upp av ansvarig för varje cupgrupp. </a:t>
            </a:r>
            <a:endParaRPr lang="sv-SE" sz="2000" b="1" dirty="0">
              <a:latin typeface="Ink Free" panose="03080402000500000000" pitchFamily="66" charset="0"/>
            </a:endParaRPr>
          </a:p>
          <a:p>
            <a:r>
              <a:rPr lang="sv-SE" sz="2000" b="1" dirty="0">
                <a:latin typeface="Ink Free" panose="03080402000500000000" pitchFamily="66" charset="0"/>
              </a:rPr>
              <a:t>Aktiviteter i entrén:</a:t>
            </a:r>
          </a:p>
          <a:p>
            <a:r>
              <a:rPr lang="sv-SE" sz="1600" dirty="0">
                <a:latin typeface="Ink Free" panose="03080402000500000000" pitchFamily="66" charset="0"/>
              </a:rPr>
              <a:t>Chokladhjulet, Lotteri, förslag? </a:t>
            </a:r>
            <a:endParaRPr lang="sv-SE" sz="2000" b="1" dirty="0">
              <a:latin typeface="Ink Free" panose="03080402000500000000" pitchFamily="66" charset="0"/>
            </a:endParaRPr>
          </a:p>
          <a:p>
            <a:r>
              <a:rPr lang="sv-SE" sz="2000" b="1" dirty="0">
                <a:latin typeface="Ink Free" panose="03080402000500000000" pitchFamily="66" charset="0"/>
              </a:rPr>
              <a:t>Mat/</a:t>
            </a:r>
            <a:r>
              <a:rPr lang="sv-SE" sz="2000" b="1" dirty="0" err="1">
                <a:latin typeface="Ink Free" panose="03080402000500000000" pitchFamily="66" charset="0"/>
              </a:rPr>
              <a:t>Mellis</a:t>
            </a:r>
            <a:r>
              <a:rPr lang="sv-SE" sz="2000" b="1" dirty="0">
                <a:latin typeface="Ink Free" panose="03080402000500000000" pitchFamily="66" charset="0"/>
              </a:rPr>
              <a:t>:</a:t>
            </a:r>
          </a:p>
          <a:p>
            <a:r>
              <a:rPr lang="sv-SE" sz="1600" dirty="0">
                <a:latin typeface="Ink Free" panose="03080402000500000000" pitchFamily="66" charset="0"/>
              </a:rPr>
              <a:t>Måltiderna måste tas från Etagé. Kollar upp priserna för att sköta det själva eller äta där.</a:t>
            </a:r>
          </a:p>
          <a:p>
            <a:r>
              <a:rPr lang="sv-SE" sz="1600" dirty="0">
                <a:latin typeface="Ink Free" panose="03080402000500000000" pitchFamily="66" charset="0"/>
              </a:rPr>
              <a:t>Vi får endast sälja hamburgare utöver kiosken.</a:t>
            </a:r>
          </a:p>
          <a:p>
            <a:r>
              <a:rPr lang="sv-SE" sz="1600" dirty="0">
                <a:latin typeface="Ink Free" panose="03080402000500000000" pitchFamily="66" charset="0"/>
              </a:rPr>
              <a:t>Sponsring på både mellis och burgare vore toppen.</a:t>
            </a:r>
          </a:p>
          <a:p>
            <a:r>
              <a:rPr lang="sv-SE" sz="2000" b="1" dirty="0">
                <a:latin typeface="Ink Free" panose="03080402000500000000" pitchFamily="66" charset="0"/>
              </a:rPr>
              <a:t>Sponsorer: </a:t>
            </a:r>
          </a:p>
          <a:p>
            <a:r>
              <a:rPr lang="sv-SE" sz="1600" dirty="0">
                <a:latin typeface="Ink Free" panose="03080402000500000000" pitchFamily="66" charset="0"/>
              </a:rPr>
              <a:t>Matchpuckar, mellis, burgare, lotteri, chokladhjul, mer?</a:t>
            </a:r>
          </a:p>
          <a:p>
            <a:r>
              <a:rPr lang="sv-SE" sz="2000" b="1" dirty="0">
                <a:latin typeface="Ink Free" panose="03080402000500000000" pitchFamily="66" charset="0"/>
              </a:rPr>
              <a:t>Domare: </a:t>
            </a:r>
            <a:r>
              <a:rPr lang="sv-SE" sz="2000" dirty="0">
                <a:latin typeface="Ink Free" panose="03080402000500000000" pitchFamily="66" charset="0"/>
              </a:rPr>
              <a:t>Samarbetar med U15 i största möjliga mån, kontaktperson Jocke Lundström.</a:t>
            </a:r>
          </a:p>
          <a:p>
            <a:r>
              <a:rPr lang="sv-SE" sz="2000" b="1" dirty="0" err="1">
                <a:latin typeface="Ink Free" panose="03080402000500000000" pitchFamily="66" charset="0"/>
              </a:rPr>
              <a:t>Lagvärdar</a:t>
            </a:r>
            <a:r>
              <a:rPr lang="sv-SE" sz="2000" b="1" dirty="0">
                <a:latin typeface="Ink Free" panose="03080402000500000000" pitchFamily="66" charset="0"/>
              </a:rPr>
              <a:t>: </a:t>
            </a:r>
            <a:r>
              <a:rPr lang="sv-SE" sz="2000" dirty="0">
                <a:latin typeface="Ink Free" panose="03080402000500000000" pitchFamily="66" charset="0"/>
              </a:rPr>
              <a:t>Alla föräldrar på plats. Samt hjälpa till med sargerna.</a:t>
            </a:r>
            <a:endParaRPr lang="sv-SE" sz="2000" b="1" dirty="0">
              <a:latin typeface="Ink Free" panose="03080402000500000000" pitchFamily="66" charset="0"/>
            </a:endParaRPr>
          </a:p>
          <a:p>
            <a:r>
              <a:rPr lang="sv-SE" sz="2000" b="1" dirty="0">
                <a:latin typeface="Ink Free" panose="03080402000500000000" pitchFamily="66" charset="0"/>
              </a:rPr>
              <a:t>Sjuksyrra: </a:t>
            </a:r>
            <a:r>
              <a:rPr lang="sv-SE" sz="2000" dirty="0">
                <a:latin typeface="Ink Free" panose="03080402000500000000" pitchFamily="66" charset="0"/>
              </a:rPr>
              <a:t>Anna Grandin, Linda Ståhl – någon fler som är kunnig?</a:t>
            </a:r>
          </a:p>
          <a:p>
            <a:endParaRPr lang="sv-SE" sz="2000" b="1" dirty="0">
              <a:latin typeface="Ink Free" panose="03080402000500000000" pitchFamily="66" charset="0"/>
            </a:endParaRPr>
          </a:p>
          <a:p>
            <a:r>
              <a:rPr lang="sv-SE" sz="2000" b="1" dirty="0">
                <a:latin typeface="Ink Free" panose="03080402000500000000" pitchFamily="66" charset="0"/>
              </a:rPr>
              <a:t>Övernattning på skola – nattvakter. </a:t>
            </a:r>
          </a:p>
          <a:p>
            <a:r>
              <a:rPr lang="sv-SE" sz="2000" b="1" dirty="0">
                <a:latin typeface="Ink Free" panose="03080402000500000000" pitchFamily="66" charset="0"/>
              </a:rPr>
              <a:t>All förtjänst ur kiosken tillfaller laget.</a:t>
            </a:r>
          </a:p>
          <a:p>
            <a:endParaRPr lang="sv-SE" sz="2000" dirty="0">
              <a:latin typeface="Ink Free" panose="03080402000500000000" pitchFamily="66" charset="0"/>
            </a:endParaRPr>
          </a:p>
          <a:p>
            <a:r>
              <a:rPr lang="sv-SE" sz="2000" dirty="0">
                <a:latin typeface="Ink Free" panose="03080402000500000000" pitchFamily="66" charset="0"/>
              </a:rPr>
              <a:t>Vi kommer ha regelbundna träffar och avstämningar i år inför cupen, </a:t>
            </a:r>
          </a:p>
          <a:p>
            <a:r>
              <a:rPr lang="sv-SE" sz="2000" dirty="0">
                <a:latin typeface="Ink Free" panose="03080402000500000000" pitchFamily="66" charset="0"/>
              </a:rPr>
              <a:t>kallelser kommer löpande. </a:t>
            </a:r>
          </a:p>
          <a:p>
            <a:endParaRPr lang="sv-SE" sz="2000" dirty="0">
              <a:latin typeface="Ink Free" panose="03080402000500000000" pitchFamily="66" charset="0"/>
            </a:endParaRPr>
          </a:p>
        </p:txBody>
      </p:sp>
      <p:pic>
        <p:nvPicPr>
          <p:cNvPr id="8" name="Picture 4" descr="IF Sundsvall Hockey">
            <a:extLst>
              <a:ext uri="{FF2B5EF4-FFF2-40B4-BE49-F238E27FC236}">
                <a16:creationId xmlns:a16="http://schemas.microsoft.com/office/drawing/2014/main" id="{E92C9BEE-2006-4B83-B4D0-300B2A21F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960" y="5752799"/>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87A45C-B2D0-4877-A8BE-B4D3A54304E2}"/>
              </a:ext>
            </a:extLst>
          </p:cNvPr>
          <p:cNvSpPr txBox="1"/>
          <p:nvPr/>
        </p:nvSpPr>
        <p:spPr>
          <a:xfrm>
            <a:off x="1515533" y="225492"/>
            <a:ext cx="7482163" cy="492443"/>
          </a:xfrm>
          <a:prstGeom prst="rect">
            <a:avLst/>
          </a:prstGeom>
          <a:noFill/>
        </p:spPr>
        <p:txBody>
          <a:bodyPr wrap="square" lIns="0" tIns="0" rIns="0" bIns="0" rtlCol="0">
            <a:spAutoFit/>
          </a:bodyPr>
          <a:lstStyle/>
          <a:p>
            <a:r>
              <a:rPr lang="sv-SE" sz="3200" b="1" dirty="0">
                <a:latin typeface="Ink Free" panose="03080402000500000000" pitchFamily="66" charset="0"/>
              </a:rPr>
              <a:t>Sundsvall Hockey Cup U11 2-3 November</a:t>
            </a:r>
          </a:p>
        </p:txBody>
      </p:sp>
    </p:spTree>
    <p:extLst>
      <p:ext uri="{BB962C8B-B14F-4D97-AF65-F5344CB8AC3E}">
        <p14:creationId xmlns:p14="http://schemas.microsoft.com/office/powerpoint/2010/main" val="244719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4D2A-600D-DF70-0F19-D40E71580E31}"/>
              </a:ext>
            </a:extLst>
          </p:cNvPr>
          <p:cNvSpPr>
            <a:spLocks noGrp="1"/>
          </p:cNvSpPr>
          <p:nvPr>
            <p:ph type="title"/>
          </p:nvPr>
        </p:nvSpPr>
        <p:spPr/>
        <p:txBody>
          <a:bodyPr/>
          <a:lstStyle/>
          <a:p>
            <a:r>
              <a:rPr lang="sv-SE" sz="3200" b="1" dirty="0">
                <a:latin typeface="Ink Free" panose="03080402000500000000" pitchFamily="66" charset="0"/>
              </a:rPr>
              <a:t>Gästande lag till Sundsvall Hockey Cup U12</a:t>
            </a:r>
          </a:p>
        </p:txBody>
      </p:sp>
      <p:sp>
        <p:nvSpPr>
          <p:cNvPr id="3" name="Date Placeholder 2">
            <a:extLst>
              <a:ext uri="{FF2B5EF4-FFF2-40B4-BE49-F238E27FC236}">
                <a16:creationId xmlns:a16="http://schemas.microsoft.com/office/drawing/2014/main" id="{D71A7EA7-77DB-10C3-856A-A657C5920911}"/>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6DF8F88C-1CB8-796A-5291-32D15398E37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A54EC7E-8466-CF6E-4794-3D8B4E98DADF}"/>
              </a:ext>
            </a:extLst>
          </p:cNvPr>
          <p:cNvSpPr>
            <a:spLocks noGrp="1"/>
          </p:cNvSpPr>
          <p:nvPr>
            <p:ph type="sldNum" sz="quarter" idx="12"/>
          </p:nvPr>
        </p:nvSpPr>
        <p:spPr/>
        <p:txBody>
          <a:bodyPr/>
          <a:lstStyle/>
          <a:p>
            <a:fld id="{24C8C45C-947F-4981-8B3F-4F32E973C901}" type="slidenum">
              <a:rPr lang="en-GB" smtClean="0"/>
              <a:t>7</a:t>
            </a:fld>
            <a:endParaRPr lang="en-GB" dirty="0"/>
          </a:p>
        </p:txBody>
      </p:sp>
      <p:pic>
        <p:nvPicPr>
          <p:cNvPr id="6" name="Picture 2" descr="Sundsvall Hockey (@SundsvallH) | Twitter">
            <a:extLst>
              <a:ext uri="{FF2B5EF4-FFF2-40B4-BE49-F238E27FC236}">
                <a16:creationId xmlns:a16="http://schemas.microsoft.com/office/drawing/2014/main" id="{10F40B3D-A0D5-3794-FB8E-9EE354A82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489" y="457503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ue and yellow shield with white text&#10;&#10;Description automatically generated">
            <a:extLst>
              <a:ext uri="{FF2B5EF4-FFF2-40B4-BE49-F238E27FC236}">
                <a16:creationId xmlns:a16="http://schemas.microsoft.com/office/drawing/2014/main" id="{C35A5404-27CF-A9A2-9BC6-E3C295924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643" y="3728332"/>
            <a:ext cx="1905000" cy="2390775"/>
          </a:xfrm>
          <a:prstGeom prst="rect">
            <a:avLst/>
          </a:prstGeom>
        </p:spPr>
      </p:pic>
      <p:pic>
        <p:nvPicPr>
          <p:cNvPr id="12" name="Picture 11" descr="A yellow and green leaf with a star&#10;&#10;Description automatically generated">
            <a:extLst>
              <a:ext uri="{FF2B5EF4-FFF2-40B4-BE49-F238E27FC236}">
                <a16:creationId xmlns:a16="http://schemas.microsoft.com/office/drawing/2014/main" id="{F38942E0-3C56-FFA1-22AE-89FAB6F87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8408" y="1392354"/>
            <a:ext cx="2324100" cy="1962150"/>
          </a:xfrm>
          <a:prstGeom prst="rect">
            <a:avLst/>
          </a:prstGeom>
        </p:spPr>
      </p:pic>
      <p:pic>
        <p:nvPicPr>
          <p:cNvPr id="14" name="Picture 13" descr="A logo with wings and letters&#10;&#10;Description automatically generated">
            <a:extLst>
              <a:ext uri="{FF2B5EF4-FFF2-40B4-BE49-F238E27FC236}">
                <a16:creationId xmlns:a16="http://schemas.microsoft.com/office/drawing/2014/main" id="{B0C4F0E7-C800-306C-5715-AEA80CB4CB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212" y="1791437"/>
            <a:ext cx="2702483" cy="1385888"/>
          </a:xfrm>
          <a:prstGeom prst="rect">
            <a:avLst/>
          </a:prstGeom>
        </p:spPr>
      </p:pic>
      <p:pic>
        <p:nvPicPr>
          <p:cNvPr id="16" name="Picture 15" descr="A yellow circle with red and blue text&#10;&#10;Description automatically generated">
            <a:extLst>
              <a:ext uri="{FF2B5EF4-FFF2-40B4-BE49-F238E27FC236}">
                <a16:creationId xmlns:a16="http://schemas.microsoft.com/office/drawing/2014/main" id="{E54BFF31-6595-A8DC-E09E-5655BC6AF9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000" y="1339966"/>
            <a:ext cx="2209800" cy="2066925"/>
          </a:xfrm>
          <a:prstGeom prst="rect">
            <a:avLst/>
          </a:prstGeom>
        </p:spPr>
      </p:pic>
      <p:pic>
        <p:nvPicPr>
          <p:cNvPr id="18" name="Picture 17" descr="A logo with text and stars&#10;&#10;Description automatically generated">
            <a:extLst>
              <a:ext uri="{FF2B5EF4-FFF2-40B4-BE49-F238E27FC236}">
                <a16:creationId xmlns:a16="http://schemas.microsoft.com/office/drawing/2014/main" id="{DE235F7E-78A9-505C-BBFF-CF3D8A0531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604" y="1291125"/>
            <a:ext cx="1905000" cy="2057400"/>
          </a:xfrm>
          <a:prstGeom prst="rect">
            <a:avLst/>
          </a:prstGeom>
        </p:spPr>
      </p:pic>
      <p:pic>
        <p:nvPicPr>
          <p:cNvPr id="20" name="Picture 19" descr="A logo of a hockey team&#10;&#10;Description automatically generated">
            <a:extLst>
              <a:ext uri="{FF2B5EF4-FFF2-40B4-BE49-F238E27FC236}">
                <a16:creationId xmlns:a16="http://schemas.microsoft.com/office/drawing/2014/main" id="{A768CB50-C5E4-E94A-D392-FA029CEA3F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3406" y="3597840"/>
            <a:ext cx="2209800" cy="2651760"/>
          </a:xfrm>
          <a:prstGeom prst="rect">
            <a:avLst/>
          </a:prstGeom>
        </p:spPr>
      </p:pic>
    </p:spTree>
    <p:extLst>
      <p:ext uri="{BB962C8B-B14F-4D97-AF65-F5344CB8AC3E}">
        <p14:creationId xmlns:p14="http://schemas.microsoft.com/office/powerpoint/2010/main" val="50385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7B024E-5B48-49D1-A2D5-2675B3847640}"/>
              </a:ext>
            </a:extLst>
          </p:cNvPr>
          <p:cNvSpPr>
            <a:spLocks noGrp="1"/>
          </p:cNvSpPr>
          <p:nvPr>
            <p:ph type="sldNum" sz="quarter" idx="12"/>
          </p:nvPr>
        </p:nvSpPr>
        <p:spPr/>
        <p:txBody>
          <a:bodyPr/>
          <a:lstStyle/>
          <a:p>
            <a:fld id="{24C8C45C-947F-4981-8B3F-4F32E973C901}" type="slidenum">
              <a:rPr lang="en-GB" smtClean="0"/>
              <a:t>8</a:t>
            </a:fld>
            <a:endParaRPr lang="en-GB" dirty="0"/>
          </a:p>
        </p:txBody>
      </p:sp>
      <p:sp>
        <p:nvSpPr>
          <p:cNvPr id="5" name="TextBox 4">
            <a:extLst>
              <a:ext uri="{FF2B5EF4-FFF2-40B4-BE49-F238E27FC236}">
                <a16:creationId xmlns:a16="http://schemas.microsoft.com/office/drawing/2014/main" id="{1D599F2C-4147-4BCA-AE66-4FB5960C5B4A}"/>
              </a:ext>
            </a:extLst>
          </p:cNvPr>
          <p:cNvSpPr txBox="1"/>
          <p:nvPr/>
        </p:nvSpPr>
        <p:spPr>
          <a:xfrm>
            <a:off x="4157678" y="427865"/>
            <a:ext cx="3372654" cy="984885"/>
          </a:xfrm>
          <a:prstGeom prst="rect">
            <a:avLst/>
          </a:prstGeom>
          <a:noFill/>
        </p:spPr>
        <p:txBody>
          <a:bodyPr wrap="square" lIns="0" tIns="0" rIns="0" bIns="0" rtlCol="0">
            <a:spAutoFit/>
          </a:bodyPr>
          <a:lstStyle/>
          <a:p>
            <a:r>
              <a:rPr lang="sv-SE" sz="4400" b="1" dirty="0">
                <a:latin typeface="Ink Free" panose="03080402000500000000" pitchFamily="66" charset="0"/>
              </a:rPr>
              <a:t>Cuper </a:t>
            </a:r>
          </a:p>
          <a:p>
            <a:r>
              <a:rPr lang="sv-SE" sz="2000" dirty="0"/>
              <a:t> </a:t>
            </a:r>
          </a:p>
        </p:txBody>
      </p:sp>
      <p:sp>
        <p:nvSpPr>
          <p:cNvPr id="7" name="TextBox 6">
            <a:extLst>
              <a:ext uri="{FF2B5EF4-FFF2-40B4-BE49-F238E27FC236}">
                <a16:creationId xmlns:a16="http://schemas.microsoft.com/office/drawing/2014/main" id="{F837D42F-6240-4918-8393-2D4D3406035B}"/>
              </a:ext>
            </a:extLst>
          </p:cNvPr>
          <p:cNvSpPr txBox="1"/>
          <p:nvPr/>
        </p:nvSpPr>
        <p:spPr>
          <a:xfrm>
            <a:off x="2172992" y="920307"/>
            <a:ext cx="7835478" cy="6463308"/>
          </a:xfrm>
          <a:prstGeom prst="rect">
            <a:avLst/>
          </a:prstGeom>
          <a:noFill/>
        </p:spPr>
        <p:txBody>
          <a:bodyPr wrap="none" lIns="0" tIns="0" rIns="0" bIns="0" rtlCol="0">
            <a:spAutoFit/>
          </a:bodyPr>
          <a:lstStyle/>
          <a:p>
            <a:r>
              <a:rPr lang="sv-SE" sz="2000" b="1" dirty="0">
                <a:latin typeface="Ink Free" panose="03080402000500000000" pitchFamily="66" charset="0"/>
              </a:rPr>
              <a:t>	</a:t>
            </a:r>
            <a:r>
              <a:rPr lang="sv-SE" sz="2000" b="1" dirty="0">
                <a:highlight>
                  <a:srgbClr val="00FF00"/>
                </a:highlight>
                <a:latin typeface="Ink Free" panose="03080402000500000000" pitchFamily="66" charset="0"/>
              </a:rPr>
              <a:t>         </a:t>
            </a:r>
          </a:p>
          <a:p>
            <a:r>
              <a:rPr lang="sv-SE" sz="2000" b="1" dirty="0">
                <a:highlight>
                  <a:srgbClr val="FFFF00"/>
                </a:highlight>
                <a:latin typeface="Ink Free" panose="03080402000500000000" pitchFamily="66" charset="0"/>
              </a:rPr>
              <a:t>Ica Maxi Cup, Bollnäs 5 Oktober</a:t>
            </a:r>
          </a:p>
          <a:p>
            <a:pPr marL="342900" indent="-342900">
              <a:buFontTx/>
              <a:buChar char="-"/>
            </a:pPr>
            <a:r>
              <a:rPr lang="sv-SE" sz="2000" dirty="0">
                <a:latin typeface="Ink Free" panose="03080402000500000000" pitchFamily="66" charset="0"/>
              </a:rPr>
              <a:t>1500kr/lag, 400kr/spelare.</a:t>
            </a:r>
          </a:p>
          <a:p>
            <a:pPr marL="342900" indent="-342900">
              <a:buFontTx/>
              <a:buChar char="-"/>
            </a:pPr>
            <a:r>
              <a:rPr lang="sv-SE" sz="2000" dirty="0">
                <a:latin typeface="Ink Free" panose="03080402000500000000" pitchFamily="66" charset="0"/>
              </a:rPr>
              <a:t>Går att hyra lägergård via ridklubben om vi vill övernatta. </a:t>
            </a:r>
          </a:p>
          <a:p>
            <a:endParaRPr lang="sv-SE" sz="2000" dirty="0">
              <a:latin typeface="Ink Free" panose="03080402000500000000" pitchFamily="66" charset="0"/>
            </a:endParaRPr>
          </a:p>
          <a:p>
            <a:r>
              <a:rPr lang="sv-SE" sz="2000" b="1" dirty="0">
                <a:highlight>
                  <a:srgbClr val="FFFF00"/>
                </a:highlight>
                <a:latin typeface="Ink Free" panose="03080402000500000000" pitchFamily="66" charset="0"/>
              </a:rPr>
              <a:t>Team Sportia Cup, Gävle 27 December</a:t>
            </a:r>
          </a:p>
          <a:p>
            <a:pPr marL="342900" indent="-342900">
              <a:buFontTx/>
              <a:buChar char="-"/>
            </a:pPr>
            <a:r>
              <a:rPr lang="sv-SE" sz="2000" dirty="0">
                <a:latin typeface="Ink Free" panose="03080402000500000000" pitchFamily="66" charset="0"/>
              </a:rPr>
              <a:t>2500kr/lag, 300kr/spelare.</a:t>
            </a:r>
          </a:p>
          <a:p>
            <a:endParaRPr lang="sv-SE" sz="2000" dirty="0">
              <a:latin typeface="Ink Free" panose="03080402000500000000" pitchFamily="66" charset="0"/>
            </a:endParaRPr>
          </a:p>
          <a:p>
            <a:r>
              <a:rPr lang="sv-SE" sz="2000" b="1" dirty="0">
                <a:highlight>
                  <a:srgbClr val="FFFF00"/>
                </a:highlight>
                <a:latin typeface="Ink Free" panose="03080402000500000000" pitchFamily="66" charset="0"/>
              </a:rPr>
              <a:t>Turbo Ice Hockey Challenge 21-23 Mars.</a:t>
            </a:r>
          </a:p>
          <a:p>
            <a:pPr marL="342900" indent="-342900">
              <a:buFontTx/>
              <a:buChar char="-"/>
            </a:pPr>
            <a:r>
              <a:rPr lang="sv-SE" sz="2000" dirty="0">
                <a:latin typeface="Ink Free" panose="03080402000500000000" pitchFamily="66" charset="0"/>
              </a:rPr>
              <a:t>Halvdag fredag. </a:t>
            </a:r>
          </a:p>
          <a:p>
            <a:pPr marL="342900" indent="-342900">
              <a:buFontTx/>
              <a:buChar char="-"/>
            </a:pPr>
            <a:r>
              <a:rPr lang="sv-SE" sz="2000" dirty="0">
                <a:latin typeface="Ink Free" panose="03080402000500000000" pitchFamily="66" charset="0"/>
              </a:rPr>
              <a:t>5000kr/lag, 700/spelare. Minst 16 betalande spelare.</a:t>
            </a:r>
          </a:p>
          <a:p>
            <a:pPr marL="342900" indent="-342900">
              <a:buFontTx/>
              <a:buChar char="-"/>
            </a:pPr>
            <a:r>
              <a:rPr lang="sv-SE" sz="2000" dirty="0">
                <a:latin typeface="Ink Free" panose="03080402000500000000" pitchFamily="66" charset="0"/>
              </a:rPr>
              <a:t>Helplan.</a:t>
            </a:r>
          </a:p>
          <a:p>
            <a:pPr marL="342900" indent="-342900">
              <a:buFontTx/>
              <a:buChar char="-"/>
            </a:pPr>
            <a:r>
              <a:rPr lang="sv-SE" sz="2000" dirty="0">
                <a:latin typeface="Ink Free" panose="03080402000500000000" pitchFamily="66" charset="0"/>
              </a:rPr>
              <a:t>Matcher lördag-söndag, eventuellt fredag.</a:t>
            </a:r>
          </a:p>
          <a:p>
            <a:pPr marL="342900" indent="-342900">
              <a:buFontTx/>
              <a:buChar char="-"/>
            </a:pPr>
            <a:r>
              <a:rPr lang="sv-SE" sz="2000" dirty="0">
                <a:latin typeface="Ink Free" panose="03080402000500000000" pitchFamily="66" charset="0"/>
              </a:rPr>
              <a:t>Övernattning ingår ej, rabatterat pris på hotell i mån av plats.</a:t>
            </a:r>
          </a:p>
          <a:p>
            <a:pPr marL="342900" indent="-342900">
              <a:buFontTx/>
              <a:buChar char="-"/>
            </a:pPr>
            <a:endParaRPr lang="sv-SE" sz="2000" dirty="0">
              <a:latin typeface="Ink Free" panose="03080402000500000000" pitchFamily="66" charset="0"/>
            </a:endParaRPr>
          </a:p>
          <a:p>
            <a:r>
              <a:rPr lang="sv-SE" sz="2000" dirty="0">
                <a:highlight>
                  <a:srgbClr val="FFFF00"/>
                </a:highlight>
                <a:latin typeface="Ink Free" panose="03080402000500000000" pitchFamily="66" charset="0"/>
              </a:rPr>
              <a:t>Gurkapucken 22-23 Mars.</a:t>
            </a:r>
          </a:p>
          <a:p>
            <a:r>
              <a:rPr lang="sv-SE" sz="2000" dirty="0">
                <a:latin typeface="Ink Free" panose="03080402000500000000" pitchFamily="66" charset="0"/>
              </a:rPr>
              <a:t>-   5000kr/lag,  eventuellt 2000kr/lag för deltagare. </a:t>
            </a:r>
          </a:p>
          <a:p>
            <a:r>
              <a:rPr lang="sv-SE" sz="2000" dirty="0">
                <a:latin typeface="Ink Free" panose="03080402000500000000" pitchFamily="66" charset="0"/>
              </a:rPr>
              <a:t>-   Helplan.</a:t>
            </a:r>
          </a:p>
          <a:p>
            <a:r>
              <a:rPr lang="sv-SE" sz="2000" dirty="0">
                <a:latin typeface="Ink Free" panose="03080402000500000000" pitchFamily="66" charset="0"/>
              </a:rPr>
              <a:t>-   Måltider + boende  i skola ingår. Från fredag 1000kr/lag inkl. Frukost.</a:t>
            </a:r>
          </a:p>
          <a:p>
            <a:endParaRPr lang="sv-SE" sz="2000" dirty="0">
              <a:latin typeface="Ink Free" panose="03080402000500000000" pitchFamily="66" charset="0"/>
            </a:endParaRPr>
          </a:p>
          <a:p>
            <a:r>
              <a:rPr lang="sv-SE" sz="2000" dirty="0">
                <a:latin typeface="Ink Free" panose="03080402000500000000" pitchFamily="66" charset="0"/>
              </a:rPr>
              <a:t> </a:t>
            </a:r>
          </a:p>
        </p:txBody>
      </p:sp>
      <p:pic>
        <p:nvPicPr>
          <p:cNvPr id="8" name="Picture 4" descr="IF Sundsvall Hockey">
            <a:extLst>
              <a:ext uri="{FF2B5EF4-FFF2-40B4-BE49-F238E27FC236}">
                <a16:creationId xmlns:a16="http://schemas.microsoft.com/office/drawing/2014/main" id="{2C6C5B28-3F29-4FD2-AB86-354C9AACB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415" y="5752799"/>
            <a:ext cx="1780125" cy="936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F Sundsvall Hockey">
            <a:extLst>
              <a:ext uri="{FF2B5EF4-FFF2-40B4-BE49-F238E27FC236}">
                <a16:creationId xmlns:a16="http://schemas.microsoft.com/office/drawing/2014/main" id="{D9CB0B98-1C60-49B9-9EF4-D22711A1E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5" y="89199"/>
            <a:ext cx="1780125" cy="93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2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DDD368-B84F-4323-ADA3-D2E6B6C04AC1}"/>
              </a:ext>
            </a:extLst>
          </p:cNvPr>
          <p:cNvSpPr>
            <a:spLocks noGrp="1"/>
          </p:cNvSpPr>
          <p:nvPr>
            <p:ph type="sldNum" sz="quarter" idx="12"/>
          </p:nvPr>
        </p:nvSpPr>
        <p:spPr/>
        <p:txBody>
          <a:bodyPr/>
          <a:lstStyle/>
          <a:p>
            <a:fld id="{24C8C45C-947F-4981-8B3F-4F32E973C901}" type="slidenum">
              <a:rPr lang="en-GB" smtClean="0"/>
              <a:t>9</a:t>
            </a:fld>
            <a:endParaRPr lang="en-GB" dirty="0"/>
          </a:p>
        </p:txBody>
      </p:sp>
      <p:pic>
        <p:nvPicPr>
          <p:cNvPr id="5" name="Picture 4" descr="IF Sundsvall Hockey">
            <a:extLst>
              <a:ext uri="{FF2B5EF4-FFF2-40B4-BE49-F238E27FC236}">
                <a16:creationId xmlns:a16="http://schemas.microsoft.com/office/drawing/2014/main" id="{8E6922AC-6A05-49A3-BF38-2A19BE029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7" y="47275"/>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EAECE6C-90A8-4AE8-8569-036CD015E081}"/>
              </a:ext>
            </a:extLst>
          </p:cNvPr>
          <p:cNvSpPr/>
          <p:nvPr/>
        </p:nvSpPr>
        <p:spPr>
          <a:xfrm>
            <a:off x="4258261" y="515276"/>
            <a:ext cx="2081019" cy="769441"/>
          </a:xfrm>
          <a:prstGeom prst="rect">
            <a:avLst/>
          </a:prstGeom>
        </p:spPr>
        <p:txBody>
          <a:bodyPr wrap="none">
            <a:spAutoFit/>
          </a:bodyPr>
          <a:lstStyle/>
          <a:p>
            <a:r>
              <a:rPr lang="sv-SE" sz="4400" dirty="0">
                <a:latin typeface="Ink Free" panose="03080402000500000000" pitchFamily="66" charset="0"/>
              </a:rPr>
              <a:t>Ekonomi</a:t>
            </a:r>
            <a:endParaRPr lang="sv-SE" sz="4400" dirty="0"/>
          </a:p>
        </p:txBody>
      </p:sp>
      <p:sp>
        <p:nvSpPr>
          <p:cNvPr id="7" name="Rectangle 6">
            <a:extLst>
              <a:ext uri="{FF2B5EF4-FFF2-40B4-BE49-F238E27FC236}">
                <a16:creationId xmlns:a16="http://schemas.microsoft.com/office/drawing/2014/main" id="{9EC01AC1-1014-45BC-88C0-0AF8782F65E0}"/>
              </a:ext>
            </a:extLst>
          </p:cNvPr>
          <p:cNvSpPr/>
          <p:nvPr/>
        </p:nvSpPr>
        <p:spPr>
          <a:xfrm>
            <a:off x="806397" y="1593312"/>
            <a:ext cx="3701797" cy="4801314"/>
          </a:xfrm>
          <a:prstGeom prst="rect">
            <a:avLst/>
          </a:prstGeom>
        </p:spPr>
        <p:txBody>
          <a:bodyPr wrap="square">
            <a:spAutoFit/>
          </a:bodyPr>
          <a:lstStyle/>
          <a:p>
            <a:r>
              <a:rPr lang="sv-SE" dirty="0">
                <a:latin typeface="Ink Free" panose="03080402000500000000" pitchFamily="66" charset="0"/>
              </a:rPr>
              <a:t>Inkomster &amp; beting:</a:t>
            </a:r>
          </a:p>
          <a:p>
            <a:pPr marL="285750" indent="-285750">
              <a:buFont typeface="Arial" panose="020B0604020202020204" pitchFamily="34" charset="0"/>
              <a:buChar char="•"/>
            </a:pPr>
            <a:r>
              <a:rPr lang="sv-SE" dirty="0">
                <a:latin typeface="Ink Free" panose="03080402000500000000" pitchFamily="66" charset="0"/>
              </a:rPr>
              <a:t>Pappersförsäljning minst 3 balar/ spelare. Förtjänst efter det: 75kr/toa, 55kr/hushåll. 4 tillfällen per säsong.</a:t>
            </a:r>
          </a:p>
          <a:p>
            <a:pPr marL="285750" indent="-285750">
              <a:buFont typeface="Arial" panose="020B0604020202020204" pitchFamily="34" charset="0"/>
              <a:buChar char="•"/>
            </a:pPr>
            <a:r>
              <a:rPr lang="sv-SE" dirty="0">
                <a:latin typeface="Ink Free" panose="03080402000500000000" pitchFamily="66" charset="0"/>
              </a:rPr>
              <a:t>Bingolotter inför uppesittarkvällen.</a:t>
            </a:r>
          </a:p>
          <a:p>
            <a:pPr marL="285750" indent="-285750">
              <a:buFont typeface="Arial" panose="020B0604020202020204" pitchFamily="34" charset="0"/>
              <a:buChar char="•"/>
            </a:pPr>
            <a:r>
              <a:rPr lang="sv-SE" dirty="0">
                <a:latin typeface="Ink Free" panose="03080402000500000000" pitchFamily="66" charset="0"/>
              </a:rPr>
              <a:t>Sundsvall Hockey häften, totalt 6/spelare, 3 på hösten och 3 på våren. Ersätter sportlotterna. </a:t>
            </a:r>
          </a:p>
          <a:p>
            <a:pPr marL="285750" indent="-285750">
              <a:buFont typeface="Arial" panose="020B0604020202020204" pitchFamily="34" charset="0"/>
              <a:buChar char="•"/>
            </a:pPr>
            <a:r>
              <a:rPr lang="sv-SE" dirty="0">
                <a:latin typeface="Ink Free" panose="03080402000500000000" pitchFamily="66" charset="0"/>
              </a:rPr>
              <a:t>Sundsvall vatten 2plattor/spelare till våren.</a:t>
            </a:r>
          </a:p>
          <a:p>
            <a:pPr marL="285750" indent="-285750">
              <a:buFont typeface="Arial" panose="020B0604020202020204" pitchFamily="34" charset="0"/>
              <a:buChar char="•"/>
            </a:pPr>
            <a:r>
              <a:rPr lang="sv-SE" dirty="0">
                <a:latin typeface="Ink Free" panose="03080402000500000000" pitchFamily="66" charset="0"/>
              </a:rPr>
              <a:t>Eventuella jobb vi tar på oss.</a:t>
            </a:r>
          </a:p>
          <a:p>
            <a:pPr marL="285750" indent="-285750">
              <a:buFont typeface="Arial" panose="020B0604020202020204" pitchFamily="34" charset="0"/>
              <a:buChar char="•"/>
            </a:pPr>
            <a:endParaRPr lang="sv-SE" dirty="0">
              <a:latin typeface="Ink Free" panose="03080402000500000000" pitchFamily="66" charset="0"/>
            </a:endParaRPr>
          </a:p>
          <a:p>
            <a:pPr marL="285750" indent="-285750">
              <a:buFont typeface="Arial" panose="020B0604020202020204" pitchFamily="34" charset="0"/>
              <a:buChar char="•"/>
            </a:pPr>
            <a:endParaRPr lang="sv-SE" dirty="0">
              <a:latin typeface="Ink Free" panose="03080402000500000000" pitchFamily="66" charset="0"/>
            </a:endParaRPr>
          </a:p>
          <a:p>
            <a:pPr marL="285750" indent="-285750">
              <a:buFont typeface="Arial" panose="020B0604020202020204" pitchFamily="34" charset="0"/>
              <a:buChar char="•"/>
            </a:pPr>
            <a:r>
              <a:rPr lang="sv-SE" b="1" dirty="0">
                <a:latin typeface="Ink Free" panose="03080402000500000000" pitchFamily="66" charset="0"/>
              </a:rPr>
              <a:t>Lagkassan just nu: </a:t>
            </a:r>
          </a:p>
          <a:p>
            <a:pPr marL="285750" indent="-285750">
              <a:buFont typeface="Arial" panose="020B0604020202020204" pitchFamily="34" charset="0"/>
              <a:buChar char="•"/>
            </a:pPr>
            <a:r>
              <a:rPr lang="sv-SE" dirty="0">
                <a:latin typeface="Ink Free" panose="03080402000500000000" pitchFamily="66" charset="0"/>
              </a:rPr>
              <a:t>ca. 120 000kr</a:t>
            </a:r>
            <a:endParaRPr lang="sv-SE" b="1" dirty="0">
              <a:latin typeface="Ink Free" panose="03080402000500000000" pitchFamily="66" charset="0"/>
            </a:endParaRPr>
          </a:p>
        </p:txBody>
      </p:sp>
      <p:sp>
        <p:nvSpPr>
          <p:cNvPr id="8" name="TextBox 7">
            <a:extLst>
              <a:ext uri="{FF2B5EF4-FFF2-40B4-BE49-F238E27FC236}">
                <a16:creationId xmlns:a16="http://schemas.microsoft.com/office/drawing/2014/main" id="{AC094FB7-733D-406F-98DA-1DF4717D6944}"/>
              </a:ext>
            </a:extLst>
          </p:cNvPr>
          <p:cNvSpPr txBox="1"/>
          <p:nvPr/>
        </p:nvSpPr>
        <p:spPr>
          <a:xfrm>
            <a:off x="3967186" y="1649776"/>
            <a:ext cx="346249" cy="553998"/>
          </a:xfrm>
          <a:prstGeom prst="rect">
            <a:avLst/>
          </a:prstGeom>
          <a:noFill/>
        </p:spPr>
        <p:txBody>
          <a:bodyPr wrap="none" lIns="0" tIns="0" rIns="0" bIns="0" rtlCol="0">
            <a:spAutoFit/>
          </a:bodyPr>
          <a:lstStyle/>
          <a:p>
            <a:endParaRPr lang="sv-SE" sz="2000" b="1" dirty="0">
              <a:latin typeface="Ink Free" panose="03080402000500000000" pitchFamily="66" charset="0"/>
            </a:endParaRPr>
          </a:p>
          <a:p>
            <a:pPr marL="342900" indent="-342900">
              <a:buFont typeface="Courier New" panose="02070309020205020404" pitchFamily="49" charset="0"/>
              <a:buChar char="o"/>
            </a:pPr>
            <a:endParaRPr lang="sv-SE" sz="1600" dirty="0">
              <a:latin typeface="Ink Free" panose="03080402000500000000" pitchFamily="66" charset="0"/>
            </a:endParaRPr>
          </a:p>
        </p:txBody>
      </p:sp>
      <p:sp>
        <p:nvSpPr>
          <p:cNvPr id="9" name="TextBox 8">
            <a:extLst>
              <a:ext uri="{FF2B5EF4-FFF2-40B4-BE49-F238E27FC236}">
                <a16:creationId xmlns:a16="http://schemas.microsoft.com/office/drawing/2014/main" id="{608ED851-4D66-4B26-BFE5-8E503FFB8C6B}"/>
              </a:ext>
            </a:extLst>
          </p:cNvPr>
          <p:cNvSpPr txBox="1"/>
          <p:nvPr/>
        </p:nvSpPr>
        <p:spPr>
          <a:xfrm>
            <a:off x="4258261" y="1514589"/>
            <a:ext cx="5137252" cy="5786199"/>
          </a:xfrm>
          <a:prstGeom prst="rect">
            <a:avLst/>
          </a:prstGeom>
          <a:noFill/>
        </p:spPr>
        <p:txBody>
          <a:bodyPr wrap="square" lIns="0" tIns="0" rIns="0" bIns="0" rtlCol="0">
            <a:spAutoFit/>
          </a:bodyPr>
          <a:lstStyle/>
          <a:p>
            <a:pPr algn="ctr"/>
            <a:r>
              <a:rPr lang="sv-SE" sz="2000" dirty="0">
                <a:latin typeface="Ink Free" panose="03080402000500000000" pitchFamily="66" charset="0"/>
              </a:rPr>
              <a:t>Utgifter:</a:t>
            </a:r>
          </a:p>
          <a:p>
            <a:pPr marL="342900" indent="-342900" algn="ctr">
              <a:buFont typeface="Arial" panose="020B0604020202020204" pitchFamily="34" charset="0"/>
              <a:buChar char="•"/>
            </a:pPr>
            <a:r>
              <a:rPr lang="sv-SE" sz="2000" dirty="0">
                <a:latin typeface="Ink Free" panose="03080402000500000000" pitchFamily="66" charset="0"/>
              </a:rPr>
              <a:t>Fondering 20 000kr</a:t>
            </a:r>
          </a:p>
          <a:p>
            <a:pPr marL="342900" indent="-342900" algn="ctr">
              <a:buFont typeface="Arial" panose="020B0604020202020204" pitchFamily="34" charset="0"/>
              <a:buChar char="•"/>
            </a:pPr>
            <a:r>
              <a:rPr lang="sv-SE" sz="2000" dirty="0">
                <a:latin typeface="Ink Free" panose="03080402000500000000" pitchFamily="66" charset="0"/>
              </a:rPr>
              <a:t>Cupavgift 25 000kr</a:t>
            </a:r>
          </a:p>
          <a:p>
            <a:pPr marL="342900" indent="-342900" algn="ctr">
              <a:buFont typeface="Arial" panose="020B0604020202020204" pitchFamily="34" charset="0"/>
              <a:buChar char="•"/>
            </a:pPr>
            <a:r>
              <a:rPr lang="sv-SE" sz="2000" dirty="0">
                <a:latin typeface="Ink Free" panose="03080402000500000000" pitchFamily="66" charset="0"/>
              </a:rPr>
              <a:t>Domararvoden ca. 5000kr seriespel</a:t>
            </a:r>
          </a:p>
          <a:p>
            <a:pPr marL="342900" indent="-342900" algn="ctr">
              <a:buFont typeface="Arial" panose="020B0604020202020204" pitchFamily="34" charset="0"/>
              <a:buChar char="•"/>
            </a:pPr>
            <a:r>
              <a:rPr lang="sv-SE" sz="2000" dirty="0">
                <a:latin typeface="Ink Free" panose="03080402000500000000" pitchFamily="66" charset="0"/>
              </a:rPr>
              <a:t>15 000kr cup.</a:t>
            </a:r>
          </a:p>
          <a:p>
            <a:pPr marL="342900" indent="-342900" algn="ctr">
              <a:buFont typeface="Arial" panose="020B0604020202020204" pitchFamily="34" charset="0"/>
              <a:buChar char="•"/>
            </a:pPr>
            <a:r>
              <a:rPr lang="sv-SE" sz="2000" dirty="0">
                <a:latin typeface="Ink Free" panose="03080402000500000000" pitchFamily="66" charset="0"/>
              </a:rPr>
              <a:t>Istider (träning, sammandrag, cup)</a:t>
            </a:r>
          </a:p>
          <a:p>
            <a:pPr marL="342900" indent="-342900" algn="ctr">
              <a:buFont typeface="Arial" panose="020B0604020202020204" pitchFamily="34" charset="0"/>
              <a:buChar char="•"/>
            </a:pPr>
            <a:r>
              <a:rPr lang="sv-SE" sz="2000" dirty="0">
                <a:latin typeface="Ink Free" panose="03080402000500000000" pitchFamily="66" charset="0"/>
              </a:rPr>
              <a:t>SportAdmin</a:t>
            </a:r>
          </a:p>
          <a:p>
            <a:pPr marL="342900" indent="-342900" algn="ctr">
              <a:buFont typeface="Arial" panose="020B0604020202020204" pitchFamily="34" charset="0"/>
              <a:buChar char="•"/>
            </a:pPr>
            <a:r>
              <a:rPr lang="sv-SE" sz="2000" dirty="0">
                <a:latin typeface="Ink Free" panose="03080402000500000000" pitchFamily="66" charset="0"/>
              </a:rPr>
              <a:t>Eventuellt bussresa för 2-dagars cuperna.</a:t>
            </a:r>
          </a:p>
          <a:p>
            <a:pPr marL="342900" indent="-342900" algn="ctr">
              <a:buFont typeface="Arial" panose="020B0604020202020204" pitchFamily="34" charset="0"/>
              <a:buChar char="•"/>
            </a:pPr>
            <a:r>
              <a:rPr lang="sv-SE" sz="2000" dirty="0">
                <a:latin typeface="Ink Free" panose="03080402000500000000" pitchFamily="66" charset="0"/>
              </a:rPr>
              <a:t>Cupavgifter för </a:t>
            </a:r>
            <a:r>
              <a:rPr lang="sv-SE" sz="2000" dirty="0" err="1">
                <a:latin typeface="Ink Free" panose="03080402000500000000" pitchFamily="66" charset="0"/>
              </a:rPr>
              <a:t>laganmälan</a:t>
            </a:r>
            <a:r>
              <a:rPr lang="sv-SE" sz="2000" dirty="0">
                <a:latin typeface="Ink Free" panose="03080402000500000000" pitchFamily="66" charset="0"/>
              </a:rPr>
              <a:t>.</a:t>
            </a:r>
          </a:p>
          <a:p>
            <a:pPr marL="342900" indent="-342900" algn="ctr">
              <a:buFont typeface="Arial" panose="020B0604020202020204" pitchFamily="34" charset="0"/>
              <a:buChar char="•"/>
            </a:pPr>
            <a:r>
              <a:rPr lang="sv-SE" sz="2000" dirty="0">
                <a:latin typeface="Ink Free" panose="03080402000500000000" pitchFamily="66" charset="0"/>
              </a:rPr>
              <a:t>Övriga inköp till laget under säsongen.</a:t>
            </a:r>
          </a:p>
          <a:p>
            <a:pPr marL="342900" indent="-342900" algn="ctr">
              <a:buFont typeface="Arial" panose="020B0604020202020204" pitchFamily="34" charset="0"/>
              <a:buChar char="•"/>
            </a:pPr>
            <a:r>
              <a:rPr lang="sv-SE" sz="2000" dirty="0">
                <a:latin typeface="Ink Free" panose="03080402000500000000" pitchFamily="66" charset="0"/>
              </a:rPr>
              <a:t>Säsongsuppstart &amp; säsongsavslutning.</a:t>
            </a:r>
          </a:p>
          <a:p>
            <a:pPr marL="342900" indent="-342900" algn="ctr">
              <a:buFont typeface="Arial" panose="020B0604020202020204" pitchFamily="34" charset="0"/>
              <a:buChar char="•"/>
            </a:pPr>
            <a:r>
              <a:rPr lang="sv-SE" sz="2000" dirty="0">
                <a:latin typeface="Ink Free" panose="03080402000500000000" pitchFamily="66" charset="0"/>
              </a:rPr>
              <a:t>Joggingdressar.</a:t>
            </a:r>
          </a:p>
          <a:p>
            <a:pPr marL="342900" indent="-342900" algn="ctr">
              <a:buFont typeface="Arial" panose="020B0604020202020204" pitchFamily="34" charset="0"/>
              <a:buChar char="•"/>
            </a:pPr>
            <a:endParaRPr lang="sv-SE" sz="2000" b="1" dirty="0">
              <a:latin typeface="Ink Free" panose="03080402000500000000" pitchFamily="66" charset="0"/>
            </a:endParaRPr>
          </a:p>
          <a:p>
            <a:pPr algn="ctr"/>
            <a:r>
              <a:rPr lang="sv-SE" sz="2000" b="1" dirty="0">
                <a:latin typeface="Ink Free" panose="03080402000500000000" pitchFamily="66" charset="0"/>
              </a:rPr>
              <a:t>Varje barn har försäljningsbeting på 1800 kr till lagkassan, i slutet av säsongen swishar man mellanskillnaden om man inte kommit upp i summan. </a:t>
            </a:r>
          </a:p>
          <a:p>
            <a:pPr algn="ctr"/>
            <a:endParaRPr lang="sv-SE" sz="1600" dirty="0">
              <a:latin typeface="Ink Free" panose="03080402000500000000" pitchFamily="66" charset="0"/>
            </a:endParaRPr>
          </a:p>
          <a:p>
            <a:endParaRPr lang="sv-SE" sz="2000" b="1" dirty="0">
              <a:latin typeface="Ink Free" panose="03080402000500000000" pitchFamily="66" charset="0"/>
            </a:endParaRPr>
          </a:p>
        </p:txBody>
      </p:sp>
      <p:pic>
        <p:nvPicPr>
          <p:cNvPr id="10" name="Picture 4" descr="Start - Swedbank Cup - Cuponline">
            <a:extLst>
              <a:ext uri="{FF2B5EF4-FFF2-40B4-BE49-F238E27FC236}">
                <a16:creationId xmlns:a16="http://schemas.microsoft.com/office/drawing/2014/main" id="{8EBA00D1-9FEA-4787-9B34-F2269036B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255" y="5159440"/>
            <a:ext cx="1934640" cy="15293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7 saker du inte visste om svenska pengar">
            <a:extLst>
              <a:ext uri="{FF2B5EF4-FFF2-40B4-BE49-F238E27FC236}">
                <a16:creationId xmlns:a16="http://schemas.microsoft.com/office/drawing/2014/main" id="{7A57E96E-215A-42AA-AA68-49D2623D0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49379">
            <a:off x="8270062" y="1057735"/>
            <a:ext cx="29337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833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TEMPLAFYSLIDEID" val="637102707700725431"/>
</p:tagLst>
</file>

<file path=ppt/theme/theme1.xml><?xml version="1.0" encoding="utf-8"?>
<a:theme xmlns:a="http://schemas.openxmlformats.org/drawingml/2006/main" name="Blank">
  <a:themeElements>
    <a:clrScheme name="IF 2019">
      <a:dk1>
        <a:srgbClr val="331E11"/>
      </a:dk1>
      <a:lt1>
        <a:srgbClr val="FFFFFF"/>
      </a:lt1>
      <a:dk2>
        <a:srgbClr val="0054F0"/>
      </a:dk2>
      <a:lt2>
        <a:srgbClr val="E8E0D9"/>
      </a:lt2>
      <a:accent1>
        <a:srgbClr val="87C7BA"/>
      </a:accent1>
      <a:accent2>
        <a:srgbClr val="FCC74F"/>
      </a:accent2>
      <a:accent3>
        <a:srgbClr val="FF8569"/>
      </a:accent3>
      <a:accent4>
        <a:srgbClr val="4CB0D3"/>
      </a:accent4>
      <a:accent5>
        <a:srgbClr val="6B9994"/>
      </a:accent5>
      <a:accent6>
        <a:srgbClr val="B08759"/>
      </a:accent6>
      <a:hlink>
        <a:srgbClr val="331E11"/>
      </a:hlink>
      <a:folHlink>
        <a:srgbClr val="6E625E"/>
      </a:folHlink>
    </a:clrScheme>
    <a:fontScheme name="IF 2019">
      <a:majorFont>
        <a:latin typeface="If Sans Light"/>
        <a:ea typeface=""/>
        <a:cs typeface=""/>
      </a:majorFont>
      <a:minorFont>
        <a:latin typeface="If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0D9"/>
        </a:solidFill>
        <a:ln>
          <a:noFill/>
        </a:ln>
      </a:spPr>
      <a:bodyPr lIns="72000" tIns="36000" rIns="72000" bIns="36000" rtlCol="0" anchor="ctr"/>
      <a:lstStyle>
        <a:defPPr algn="ctr">
          <a:defRPr sz="2000" noProof="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 1. If Blue">
      <a:srgbClr val="0054F0"/>
    </a:custClr>
    <a:custClr name="BE 1.">
      <a:srgbClr val="E8E0D9"/>
    </a:custClr>
    <a:custClr name="BR 1.">
      <a:srgbClr val="331E11"/>
    </a:custClr>
    <a:custClr name="CR 1.">
      <a:srgbClr val="805C5C"/>
    </a:custClr>
    <a:custClr name="CY 1.">
      <a:srgbClr val="B08759"/>
    </a:custClr>
    <a:custClr name="CG 1.">
      <a:srgbClr val="6B9994"/>
    </a:custClr>
    <a:custClr name="CB 1 .">
      <a:srgbClr val="5392B2"/>
    </a:custClr>
    <a:custClr>
      <a:srgbClr val="FFFFFF"/>
    </a:custClr>
    <a:custClr>
      <a:srgbClr val="FFFFFF"/>
    </a:custClr>
    <a:custClr>
      <a:srgbClr val="FFFFFF"/>
    </a:custClr>
    <a:custClr>
      <a:srgbClr val="FFFFFF"/>
    </a:custClr>
    <a:custClr name="BE1.">
      <a:srgbClr val="EDE6E1"/>
    </a:custClr>
    <a:custClr name="LB 1.">
      <a:srgbClr val="6E625E"/>
    </a:custClr>
    <a:custClr name="CR 2.">
      <a:srgbClr val="FF8569"/>
    </a:custClr>
    <a:custClr name="CY 2.">
      <a:srgbClr val="FCC74F"/>
    </a:custClr>
    <a:custClr name="CG 2.">
      <a:srgbClr val="87C7BA"/>
    </a:custClr>
    <a:custClr name="CB 2.">
      <a:srgbClr val="4CB0D3"/>
    </a:custClr>
    <a:custClr>
      <a:srgbClr val="FFFFFF"/>
    </a:custClr>
    <a:custClr>
      <a:srgbClr val="FFFFFF"/>
    </a:custClr>
    <a:custClr>
      <a:srgbClr val="FFFFFF"/>
    </a:custClr>
    <a:custClr>
      <a:srgbClr val="FFFFFF"/>
    </a:custClr>
    <a:custClr name="BE 3.">
      <a:srgbClr val="F1ECE8"/>
    </a:custClr>
    <a:custClr>
      <a:srgbClr val="FFFFFF"/>
    </a:custClr>
    <a:custClr name="CR 3.">
      <a:srgbClr val="FFC9A6"/>
    </a:custClr>
    <a:custClr name="CY 3.">
      <a:srgbClr val="FFE082"/>
    </a:custClr>
    <a:custClr name="CG 3.">
      <a:srgbClr val="B5EDE8"/>
    </a:custClr>
    <a:custClr name="CB 3.">
      <a:srgbClr val="97E2F7"/>
    </a:custClr>
    <a:custClr>
      <a:srgbClr val="FFFFFF"/>
    </a:custClr>
    <a:custClr>
      <a:srgbClr val="FFFFFF"/>
    </a:custClr>
    <a:custClr>
      <a:srgbClr val="FFFFFF"/>
    </a:custClr>
    <a:custClr>
      <a:srgbClr val="FFFFFF"/>
    </a:custClr>
    <a:custClr name="BE 4.">
      <a:srgbClr val="F6F3F0"/>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BE 5. ">
      <a:srgbClr val="FAF9F7"/>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Blank.potx" id="{C7A9E997-B539-4468-87AD-C67166513B74}" vid="{6D163072-F8B5-4B7C-A1B1-DF7DCFB002B0}"/>
    </a:ext>
  </a:extLst>
</a:theme>
</file>

<file path=ppt/theme/theme2.xml><?xml version="1.0" encoding="utf-8"?>
<a:theme xmlns:a="http://schemas.openxmlformats.org/drawingml/2006/main" name="Office-tema">
  <a:themeElements>
    <a:clrScheme name="IF 2019">
      <a:dk1>
        <a:srgbClr val="331E11"/>
      </a:dk1>
      <a:lt1>
        <a:srgbClr val="FFFFFF"/>
      </a:lt1>
      <a:dk2>
        <a:srgbClr val="0054F0"/>
      </a:dk2>
      <a:lt2>
        <a:srgbClr val="E8E0D9"/>
      </a:lt2>
      <a:accent1>
        <a:srgbClr val="87C7BA"/>
      </a:accent1>
      <a:accent2>
        <a:srgbClr val="FCC74F"/>
      </a:accent2>
      <a:accent3>
        <a:srgbClr val="FF8569"/>
      </a:accent3>
      <a:accent4>
        <a:srgbClr val="4CB0D3"/>
      </a:accent4>
      <a:accent5>
        <a:srgbClr val="6B9994"/>
      </a:accent5>
      <a:accent6>
        <a:srgbClr val="B08759"/>
      </a:accent6>
      <a:hlink>
        <a:srgbClr val="331E11"/>
      </a:hlink>
      <a:folHlink>
        <a:srgbClr val="6E625E"/>
      </a:folHlink>
    </a:clrScheme>
    <a:fontScheme name="IF 2019">
      <a:majorFont>
        <a:latin typeface="If Sans Light"/>
        <a:ea typeface=""/>
        <a:cs typeface=""/>
      </a:majorFont>
      <a:minorFont>
        <a:latin typeface="If Sans 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 1. If Blue">
      <a:srgbClr val="0054F0"/>
    </a:custClr>
    <a:custClr name="BE 1.">
      <a:srgbClr val="E8E0D9"/>
    </a:custClr>
    <a:custClr name="BR 1.">
      <a:srgbClr val="331E11"/>
    </a:custClr>
    <a:custClr name="CR 1.">
      <a:srgbClr val="805C5C"/>
    </a:custClr>
    <a:custClr name="CY 1.">
      <a:srgbClr val="B08759"/>
    </a:custClr>
    <a:custClr name="CG 1.">
      <a:srgbClr val="6B9994"/>
    </a:custClr>
    <a:custClr name="CB 1 .">
      <a:srgbClr val="5392B2"/>
    </a:custClr>
    <a:custClr>
      <a:srgbClr val="FFFFFF"/>
    </a:custClr>
    <a:custClr>
      <a:srgbClr val="FFFFFF"/>
    </a:custClr>
    <a:custClr>
      <a:srgbClr val="FFFFFF"/>
    </a:custClr>
    <a:custClr>
      <a:srgbClr val="FFFFFF"/>
    </a:custClr>
    <a:custClr name="BE1.">
      <a:srgbClr val="EDE6E1"/>
    </a:custClr>
    <a:custClr name="LB 1.">
      <a:srgbClr val="6E625E"/>
    </a:custClr>
    <a:custClr name="CR 2.">
      <a:srgbClr val="FF8569"/>
    </a:custClr>
    <a:custClr name="CY 2.">
      <a:srgbClr val="FCC74F"/>
    </a:custClr>
    <a:custClr name="CG 2.">
      <a:srgbClr val="87C7BA"/>
    </a:custClr>
    <a:custClr name="CB 2.">
      <a:srgbClr val="4CB0D3"/>
    </a:custClr>
    <a:custClr>
      <a:srgbClr val="FFFFFF"/>
    </a:custClr>
    <a:custClr>
      <a:srgbClr val="FFFFFF"/>
    </a:custClr>
    <a:custClr>
      <a:srgbClr val="FFFFFF"/>
    </a:custClr>
    <a:custClr>
      <a:srgbClr val="FFFFFF"/>
    </a:custClr>
    <a:custClr name="BE 3.">
      <a:srgbClr val="F1ECE8"/>
    </a:custClr>
    <a:custClr>
      <a:srgbClr val="FFFFFF"/>
    </a:custClr>
    <a:custClr name="CR 3.">
      <a:srgbClr val="FFC9A6"/>
    </a:custClr>
    <a:custClr name="CY 3.">
      <a:srgbClr val="FFE082"/>
    </a:custClr>
    <a:custClr name="CG 3.">
      <a:srgbClr val="B5EDE8"/>
    </a:custClr>
    <a:custClr name="CB 3.">
      <a:srgbClr val="97E2F7"/>
    </a:custClr>
    <a:custClr>
      <a:srgbClr val="FFFFFF"/>
    </a:custClr>
    <a:custClr>
      <a:srgbClr val="FFFFFF"/>
    </a:custClr>
    <a:custClr>
      <a:srgbClr val="FFFFFF"/>
    </a:custClr>
    <a:custClr>
      <a:srgbClr val="FFFFFF"/>
    </a:custClr>
    <a:custClr name="BE 4.">
      <a:srgbClr val="F6F3F0"/>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BE 5. ">
      <a:srgbClr val="FAF9F7"/>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 1. If Blue">
      <a:srgbClr val="0054F0"/>
    </a:custClr>
    <a:custClr name="BE 1.">
      <a:srgbClr val="E8E0D9"/>
    </a:custClr>
    <a:custClr name="BR 1.">
      <a:srgbClr val="331E11"/>
    </a:custClr>
    <a:custClr name="CR 1.">
      <a:srgbClr val="805C5C"/>
    </a:custClr>
    <a:custClr name="CY 1.">
      <a:srgbClr val="B08759"/>
    </a:custClr>
    <a:custClr name="CG 1.">
      <a:srgbClr val="6B9994"/>
    </a:custClr>
    <a:custClr name="CB 1 .">
      <a:srgbClr val="5392B2"/>
    </a:custClr>
    <a:custClr>
      <a:srgbClr val="FFFFFF"/>
    </a:custClr>
    <a:custClr>
      <a:srgbClr val="FFFFFF"/>
    </a:custClr>
    <a:custClr>
      <a:srgbClr val="FFFFFF"/>
    </a:custClr>
    <a:custClr>
      <a:srgbClr val="FFFFFF"/>
    </a:custClr>
    <a:custClr name="BE1.">
      <a:srgbClr val="EDE6E1"/>
    </a:custClr>
    <a:custClr name="LB 1.">
      <a:srgbClr val="6E625E"/>
    </a:custClr>
    <a:custClr name="CR 2.">
      <a:srgbClr val="FF8569"/>
    </a:custClr>
    <a:custClr name="CY 2.">
      <a:srgbClr val="FCC74F"/>
    </a:custClr>
    <a:custClr name="CG 2.">
      <a:srgbClr val="87C7BA"/>
    </a:custClr>
    <a:custClr name="CB 2.">
      <a:srgbClr val="4CB0D3"/>
    </a:custClr>
    <a:custClr>
      <a:srgbClr val="FFFFFF"/>
    </a:custClr>
    <a:custClr>
      <a:srgbClr val="FFFFFF"/>
    </a:custClr>
    <a:custClr>
      <a:srgbClr val="FFFFFF"/>
    </a:custClr>
    <a:custClr>
      <a:srgbClr val="FFFFFF"/>
    </a:custClr>
    <a:custClr name="BE 3.">
      <a:srgbClr val="F1ECE8"/>
    </a:custClr>
    <a:custClr>
      <a:srgbClr val="FFFFFF"/>
    </a:custClr>
    <a:custClr name="CR 3.">
      <a:srgbClr val="FFC9A6"/>
    </a:custClr>
    <a:custClr name="CY 3.">
      <a:srgbClr val="FFE082"/>
    </a:custClr>
    <a:custClr name="CG 3.">
      <a:srgbClr val="B5EDE8"/>
    </a:custClr>
    <a:custClr name="CB 3.">
      <a:srgbClr val="97E2F7"/>
    </a:custClr>
    <a:custClr>
      <a:srgbClr val="FFFFFF"/>
    </a:custClr>
    <a:custClr>
      <a:srgbClr val="FFFFFF"/>
    </a:custClr>
    <a:custClr>
      <a:srgbClr val="FFFFFF"/>
    </a:custClr>
    <a:custClr>
      <a:srgbClr val="FFFFFF"/>
    </a:custClr>
    <a:custClr name="BE 4.">
      <a:srgbClr val="F6F3F0"/>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BE 5. ">
      <a:srgbClr val="FAF9F7"/>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pStyles><![CDATA[{
	"Styles": [
		{
			"Base64Png": "data:image/png;base64,iVBORw0KGgoAAAANSUhEUgAAAmsAAAA0CAYAAADVC3/vAAAAAXNSR0IArs4c6QAAAARnQU1BAACxjwv8YQUAAAAJcEhZcwAADsMAAA7DAcdvqGQAABQ4SURBVHhe7Z1Nkiy1DkbvBtkHi2AJrIANML9zxkyZMmTIjB30i1ONXyg+lE7/SJnOap8IxaW7ykpJlmWls6r59rHZbDabzWazWZZXs/bnn39+fPv2bUp+/PHHj59//vnj+/fvH3/88cfHP//887rAZrPZbN4Tby+4Q/76669/LXou+KB+/fbbb/++uvnqvJo1L0ki5Keffno1bpvNZjMCN5LcCFJP+HfXk7XQmn+XnDVrT8ij3axtaqQ2a0VYHCyWzebd4UT5999///j1119fNyvk/7uT5fPRif+uJevgzc8dUmvWovMoK993s3YMMScWGXL1U0CuqfNc5O+///73Xf/lsFnjkaY6VRMefzJG9VghuTebd4a1oHn/7mT5/Msvv/xHL0Kd2ayB3QN6hL1A55Wbeu+9LVLbcKPziOuprihUL9fa5B4o1Rr9aMhTz4YiNQ6btZkk4Yj5qHHbDdvmneGOW3P+3cnyeTdr78vRAUEG0XmUucZV727WPvEa5Ci5slk76ouK1Ehp1gpeUiOcwm0274i3lt6dLJ/3Y9D35cpmLTqPMte46t3N2ifv0KxxiGWvWx6hW6mR2qyBGljkqgBtNleSWchXJdNnNtTVPxi+6cfLmcwT08g8ysx31bubtU/0dPSJ/PDDD/+3nxz0biJqvF71ki8ySbyuGGM3m3djN2tfw+fNHF7OPOWJy27Wrsc+Pnxi76Cf0aRR682jS5o1KHc1VrjuZvNOZBbyVfmKPm/muGLPySIz31XvbtY+sf1D5glsBpovnBJ6v0dqHDZro8/zj/A+v7a/bLB5NzIL+ap8RZ83c3g5s5u13awdYWNSmp2nYBtNHoWWby735tFhs8bvIvG+ssoH7DabdyKzkK/KV/R5M4eXM7tZ283aEU+NCbZa2zm0KvTm0WXNGtgP2BXZbN4JXZxfIce/os+bOZ7crGXmu+p9Skwy0Vx5Skz4A7fWbn18u3SzZj8kWOTqvx682WTyFRuXr+jzZh7Nmadswpn5rnqfEpNMtD/J6E0y0H5H/+8Ej2vWoq/DMaNeh8etfNMoqjFET7mOfnGCn/k9r2c2onymkM/8eTHFX57rZ/+ZgxXiUIPF4f2fNTjhzbLtjsaFXCh+6jwUX3k9+nOohSc3a+QI9nuxQ/g96ywrdq3ckcvZWD+QpzQmmfmueiNjsnq9PkLj/YRmjTham715fFyzpt2mR4t9FFPvMavKTPJzTc+HmvD+Fh9bIQla/LQS/UWOu+LQkgfQax+bYC+enhkZgVz2GoyakDuja8DTNyMt6Jioz7lSL7w/SlmTmdgpK+XyXajtUbH10Gu15JGOmZUWdExETHpzCImo11EQA2vbE7B7NDXaw6sBNV6vthaOWbyNpYUz+47+8O6RjDQvFEFPV6tELLreBWeF5Ik4HbgzDi15OmofxbunOHk6ZqSH1huTmrAWe4uxp2dGWtAxrIFZZtYRErGWVsrlu1C7r2zWWvJIx8xKCzpmNiYr7FuzPO0P4qq9uq4LXg2o8Xq1pXBEoNeg6LWiY4t92qhRqEiwIkd3zz3F9kgHv2cx2Ovx89H7Z75y7Okkfui010c0WazMPBpdIQ6qy+YpTbh9jfjwO2sXPx+dRmFvK974GWlFfbTCBmR9RWrzQHxWb1Cx0Y6ZadbwVfUVISc0h5FaY8f7Z1B9d+XyXajN+JTFSB7Z90dICzpmJiZH657fX1WvI7BrkHxfGe2lWKNH6HuRGpc1azRHeo2eJNCxxb6yCPn3yGbv5K110r0EJnnO4sPrXqEfSXxPT8tGwSLUccjI3K4QB1A95frWV3LhrCnldS3gSKtdttBZ8Xz13qfSgteo4QPjzz5ncjQPPcVPbS6S6bPq5ucRjho19LWsB+zVsUitGJ+huu7K5btQe1tzYoSRPCp5qqK6EO99Ki14ekdYpV5HYG9IWubtTqytrMkaxLq8t0iNy5o1LwHOipBFx0LZvAjK2QkBSa86zk7XPJv5zFgP3nV7FqDX5PbEjXnUQt6b8CvEoaA68I+5Lz9TpFo52sBnct/zMwKac9WLr70fBvYavpF5sGT5DJp7vblbsEW0SK/fR/nSsx4tqme1XM5GbZ3NwxpReQSZ+a56R2KyUr2OwNqw8g2I1uizusDatO9Harxe9QZFLnJPP4WlBx0PpTi1PtLUgl1LYF6z7z17fw1vg6S4tkBy2nEjd/I2/r3jV4lDwRtfilPP5lbwcnOmIGQVct2IR3wtMNbq6l2LSubmFbHJ6hpCRjeeo6Zo5Bt0qmO1XM5Gbc1sBiLyqJCZ76q3Nyar1esI7PUzc2QG4mLtbMkvb73WeL3qDeJ3UUTc1ep4ulb+7SlGdL7YwrVrxZXXtCDPFj3dIFuLhR2DjC4WFl7vol0pDgU7FsFG/sXOkQ0TvKI0qksL+cymoKALnbPNlXda23rD43GFz6O6vdo2a1+UTtWxWi5no3ZmbsSzeWTJzHerF+mJCfO8Wr2eRdfaUTzwnfdSx3gP/41chY1T6/r16kiN1GYNg3WyEX7Xi+ogCfk3oxBpwZspnoWRGPdOZjSrxMGiY8vR80yhn33UbMks5EDDPdNYFayNyEz8Mn1G14xuHY9E1AyvKerJY9Dxq+VyNmrnjN9nzOaRJTPfrV6kJyYr1utZNJ/12sTHOwyywuusrYxeAfQ0s3XOvNjWSGvWcEC7fITfjeDpiVwkFr0WEx2BJhWLq0bvZEaj174rDhY7DkHXaE5ZNFdHfc0s5JHo5jUzt5k+q509uvXRBNKTazUo/Kq79xRDx6+Wy9lYG5GexqSXmTxSMvPd6kV6YqJjV6jXs2isS19y1F+cCbZHNm3osnb0HETd1qzxfu7gCMZREHFk9DGep6/3sV4L2iUjUZOriXdWmHsnM5KV4mCx44pEFKWoYp5ZyCOJ8hcyfVY7e+aa99qxSORnbsrpvpUedCyyUi5nY21EyKMsZvJIycx3qxdpjcmq9XoWvTY+0WPY3/UK9kc8nQCtAT19U+/+ftisRcvss3NPZ2ThLehj25FHtkd4cT6bXH1/VJKdsVocCjquZ2wNLQCjBTizkEdibZy1M9NndFndrZsX6IkAP0dSPjdrpeeRo45FVsrlbKyNSM/c9jKTR0pmvlu9SKudq9brWXTe1E/6Ctac9gL8XA6P7Put9KxVD31E23sD4MW1RnqzRrAjJtbTHQ1du14juoCo/rPTQd1wrii8K8ahoOOQCKIKcGYhj8L7XNOMnZk+o8vqbs1DirUdh0ScWil6jZ6bUh2LRPCEHARrI9I6tyOM5pFHZnytXqTFzpXr9Sw6b0VYZ60nh7xPT8CKzDRs9gniyI3gEs0aASZZIk++vGtE421iEY2mRe8MzjYQLQwIdwuZrBiHgh2DRN1BRhXgKD2Z6A0AsupjIXRZ3VyrBYqwHYfM3kl7zJze2XHIarmcjbURaZ3bEUbzyCMzvlYv0mLnyvV6FtsQFRldxzpvCPpbmz4L/ls9zEEvYc0aDQHOnQkdNuORjMeSBbVv9rGqB/7odaLRotGy0L3NlSTL2Hxg1TiAHYNE5YH6PFqAo/RkwPrUolsEu0fJ9FnzpNVOtQnJqE/eHXsrOm61XM7G2ojM5OAZo3nkkRlfqxdpsVPtQaLR+F2VU1qvRpoiizZZSK8v2i+NrtuwZo3frYTal7GwNSGvkJZEYZPx7jAQfk8CRm5Eq8YBdFxUHkQV4Cg9kXDnaD+7Qc7oDcBMHDN91lxstVPHIRmo70hr7dRxM3NgyZyPSKyNSJT/HqN55JEZX6sXabHTy/VsuTqnqGFRe5wXr55+xzaQoydzsJu1CVZOehLVO2GzQuKwKc+euK0cBx0XlQdRBTizkPdAvnDqrXem5Aiv6RzPxDHT51E7dRySgfqO7GatDWsjEuW/x1Py3epFWuz0cj1bVs2pFrx+p/V0TOd+5rN7X6ZZy3gEePSIKFN6k947xj0SEnBkHleOg46LKvBRBTizkNdgnikczPlRU48t5S6Q/7avzcQx0+dROzUG/JwBdcheB2kt4DpuZg4sd+VgL9ZGJMp/j6fku9WLtNj5hH1rNTQfkDOondzslvfPxuDLNGsZ9uk1KPAslkwZaTrLYy2bODXBj554eeM92yOlNQ5qG2MjQI/VO7oQo/S0wJye5UE5bdVHCFqsZuKY6fOonXYMkjUPXu0ctXFmDiyZ8xGJtRGJ8t/jKflu9SItduqYVfetleCGSuN29nk4zaHZx7Je7aixmzWDXmPVImchwVobt9ajXh23UhzUNgpHBOixekd9jtJTg0JJQbbXscI1saO2RniPHTMTx0yfR+20Y5CMeQCvdo7aODMHlsz5iMTaiET57/GUfLd6kRY7dcyq870SNFoat1qs9Ru3Ebnq1Y4au1kz6Ab4tKQnAXlMWtvIOTI/Y+U4WLuQiEUDUQU4Ss8R6LP6Eear90smqmcmjpk+j9qpOczPGezHoONYG5Eo/z2eku9WL9Ji58r1emVszJDaYUbrU6wseeUvhuxm7RNd0E9Oeu4E1J8iZw3bynGwdiFRBT6qAGcVchoxLRgU6dHHEVYPMhPHLJ9Bc7HVTh2HZKC+I621ScfNzIElcz4isTYiUf57jOaRR2Z8rV6kxU71bdX5Xg0bs7O46XuvltccY8hu1j7RpM+6G78S7vK9u4JaEVg5DtYuJKrARxXgrEKuc8ij7xmsLmQmjlk+g+Ziq506DslAfUd2s9aGtRGJ8t9jNI88MuNr9SItdqpv77BvXYGNGVKbR33v1fKaYwzZzdon3jct34GjU5kjVo6D2hVV4KMKcEYh53g+WqfVh8zEMcPnwqtIGd2tdqpNSM9j4lZ0bpBWdNzMHFgy5yMSayMS5b/HaB55ZMbX6kVa7HzXfSsbjVltHpmHaOGGW23w3oe8Pm6BIbtZ+8T7hshqcRiFCVffjjavleOgduFXBBqf0QIc3VgxR1YfMvpHGAveem/9nJVHRjNZQJfV3Trf3mfJZv/6uYf+2QRuilqx45DVcjkbayMS5b/HaB55ZOa71Yu02PnO+1YmGjPm9Uq8OlxjN2sGb2Oc2cRWQ307+rzTynFQu6IKvN6djhZg3RRmC7na1fIFkTOii3u0zxbV3TrfXg4Ty2j0Gj0FX8eulsvZWBuRKP89RvPIIzPfrV6kxc5337cy8GKWmX8eu1mbRB8XXt1tZ6KnALXkXDUO1iYkaoFFFeDoQq76IhoOPRlA3q1ZAx7127HRn+XxTu96vvChY1fL5Uy8PSdzs5zJIyUzvlYv0mrnO+9bGVx18l7DWwM1drMmeM+RZx87rUJPwVo1DmrTahtcdCHXhiPCX6uvyMx6ivbZorp7mlU9YUK4o47Ca3p71oiOXS2XM/H2nCj/PWbySMmMr9WLtMbkXfctmqqMJspbu1fjrYEau1kTso9HsbtHH8fZUScCWmRqdqwWh0KWTVEFOLqQW13I7B0z8VKdyMx6ivbZMqPby+HZb9EW2AhVd+/c6PjVcjkT8s3aiETWFyUyJpnxtXqR1pisWq9nKA1odP5GrN0IvI+j1NjNmoMuRiTqLqXopgE7e2Ri7Yjwt+hq1blKHCxqz2obXJSewswH2BXmrjwu0RO7mfyK9tkyq1vHIxE57J1k9MZQx6+Wy5kQK2sjktkMRMYkM75WL9ITE7ULubtej6J1L/IzeN6p2tWPQIG5VTtqHDZrmQtnBLUvM2G8eEQsSK+TPvJDE2r2dI3rWH3IGSvEQdFxq21w+uht9gsBXmEZLVylAPKv+jtTrKJ9tszOi5fDs3fRUetCdayWy5l4MZx5NHlGZEwy893qRXpyYsV6PYp+Bg+J+AiDtw/etT6+TLOWbZ8uSGTmEYqXJLVFHr3J6ElKq66746Do2NU2uN4FeIZXKBHyowdiXMYyB+rvTByjfbZEzEtkwwtRG4nqWC2XM8lqLI6IjElmvqve3pxYrV6Pws2jXpd1N9OwMTarCRyhN492s1bBbnBFRhLfS3iS5uyI2lt42NR7tO1tVj0JenccLDo+Kg+iirnnI7+bwSswSIvvXNs26uWEVgvFzMlths+FqHnRmxWkN3dYM56e0cZP9ayWy5k8uVnLzHfVO5ITK9XrGbBZr4+MrDeaP6+Ozty0zaI1GKmxm7UKR504BbtlcTLea5TQ2doseQuP8S3+M6/e+N7YrRCHguqIyoPIYm71IGd+nj2CxEfVaYXY8h4rFDpvzsq1sEdfYz7L+N4iprpmfS5EzQu2ePFAH+vkDGLijR/ZBAuqi2tEEJnLWTy5WQOrC4nKd9U7khNHuX5HvZ7lqGFjX5vxBZlZuxEwt2pTjUc0awT8Lvu4tnc3jZC83kbJiZjXJJUxvQl/pAuh6HjXP7J5NEFXiENmHmgxx9dRjgqMxoj3EQdeO0PtGxGNVU0n89ZDhs9Q3ltkZpMlf1RfEeabfLW2IrUY8f5RnpLLWVzdrEXmEWTke+Q+vEK9jgLbPJuQEV8Q3nM32KB21XhEs7aCfSSE2tArMwWC5PN09khEzO6MQ2Ye6AaHzKCbw5m03HnPxN47Kas1L0gvGT7rmIgN3ZvrHsHP1pOSI56Uyxl4/kfM7REZ14rO94ycuHvfioLYHDWfPYIOdK0Ac6v21Xi9ShLpoKjCEUFmYesBO0YKPWMiEoTPChzd0dWEBRv5OYO74pCZB54/MxDvnhi1Pnbk6L+naGHD2R0xNwJWJ/89EtcMn3VM74nfEdS82p23J2zOUfn2pFzOwPMfu7PQa0XkUXS+Z+UEenvsLMIYxq4E9a933SLUtN6PdmTD3KqdtVq93ip+ACxSJp4myFsEJBOv8Z7IJslC0tK43XV9WCEOq0NTwDx5BYaY8dpIQSx6Ne40FPyOQnDXY4ssnzMgRsQKu7wmuNiLT5uNx1Py/Z3qNeu25gtrmd/fWQdj+fj4H5XT0+ipj0HEAAAAAElFTkSuQmCC",
			"Name": "Presentation Title 54",
			"Paragraph": {
				"Font": {
					"Name": "If Sans Light",
					"Size": 54.0,
					"Bold": false,
					"Italic": false,
					"Underline": false,
					"Color": "Black",
					"SmallCaps": false,
					"AllCaps": false
				},
				"Alignment": 0,
				"IndentBefore": 0.0,
				"FirstLineIndent": 0.0
			},
			"List": {
				"Visible": false,
				"BulletType": 4,
				"StartValue": 1,
				"IndentLevel": 1,
				"Character": 8226,
				"CharacterFont": ""
			}
		},
		{
			"Base64Png": "data:image/png;base64,iVBORw0KGgoAAAANSUhEUgAAAIIAAAAgCAYAAADe16AYAAAAAXNSR0IArs4c6QAAAARnQU1BAACxjwv8YQUAAAAJcEhZcwAADsMAAA7DAcdvqGQAAAO+SURBVHhe7ZlBUuMwEEVzwdyDQ3AETsAF2GfPOlu2LFmy4waeeYw/88sl292y4jg4v0plcJSW1HpqtZRDd9ddf/UNwtPTU3c4HJoV7A31+fnZHY/H7/L29ta/bavX19efPnx8fPRv74poNRC8DWC4hG4JBPr38vLSPTw8/PSZ8vj42J1Op+7r66uvmZPsYmdol/djfglvDW60RlkQ6DT1SlCN6RZAYIKjCw8gMorafX5+7r/xX6uBkN0aNKjfBIJ8oD4OVyiQ4BuPEqzkOQ3t4rP39/f+03/ifwdlaHc1ELL6bSAwyZosnnP9Y9VqLIxrSg7B3CIDPtX1yHAHYSUR5rN9c3DG5BN7Pp/7t9PyiEM0QXcQVhT9Y+KiisLDys74CWBkV9HmDsKGRZjXeOZWe+aUgW9kV9vDZkFQ+FoLBCVq2KDgeIXNa4kET+OJhv2IHAT5Nw1CZmJcTrfCkUsRIFpKqgGBelNtA+QwA19LS8CekoNQHRFqQfDGtwKC16fgFN5R+Nuz8eyZvoV0KTSVLNaotCg3A8JQNe35xM6B4HW1KkryrDzS71bybaF1uz4m+WmXIHhfIlm8O26NvMEviCIXSlmVjqVXAWFqkqSa9qIgKBHlGZWcNxU9loo+O3S1vp7SWK62OxC8H5lM3M/0LSWbXgCUCbuEStEA7Q4EX3EZ+Z7d8hQhm8PCuCN+yshhHi6C3YGgbSG793LPINseUluK3IAJUh8pkRwmIvd/yae7A0GfLymXAsHlY2mRMPqWULqF3BUIvqqXlDVAQD6eJW3qPoIyukD656xk6JZB8D6sNZlLpW1imNxF5TnRVAK6eRAyx7U5EDwitNp7L62an68l98fceNMg1O5XtSBkVu4cCEif1wK9tkge1efMcdfvCyLQp0Gg1GgrICjU8rwF1Vw1ZyFAuwOBrUZ1Stnz1uRjitxf1ECAdgeCOypju4VqfqfIgFsLAdo8CJmffyMgoJpMnEnkOzi4JpIwodnMX21S5nIa/6EqCwG6CgiRlai6LY+Pku+7Ufs6i49dyEzJ28sk25HzP1oKAdosCO6EaEiNgoBwmOrS1tjkYsf7QvitkbfHpE3ZoU2/Zp6q2wICtFkQfL9joAyS7/Hk/xIcGRCQTw6FCWcrwg5PB2Bu8iLyo6BssmXQnsbmAETapI7brClExdVA8Ill0BH5ZcqwlByUBQENV3ypMEGtThjYEcyltih8Fm2z9P1sSYFwLeEMJl2rhlUV3Soyoh32crVDicJUK+wzHh/bpdssq+v+AAzVk4PIMszrAAAAAElFTkSuQmCC",
			"Name": "Title 32",
			"Paragraph": {
				"Font": {
					"Name": "If Sans Light",
					"Size": 32.0,
					"Bold": false,
					"Italic": false,
					"Underline": false,
					"Color": "Black",
					"SmallCaps": false,
					"AllCaps": false
				},
				"Alignment": 0,
				"IndentBefore": 0.0,
				"FirstLineIndent": 0.0
			},
			"List": {
				"Visible": false,
				"BulletType": 4,
				"StartValue": 1,
				"IndentLevel": 1,
				"Character": 8226,
				"CharacterFont": ""
			}
		},
		{
			"Base64Png": "data:image/png;base64,iVBORw0KGgoAAAANSUhEUgAAAHkAAAAUCAYAAACpkJLNAAAAAXNSR0IArs4c6QAAAARnQU1BAACxjwv8YQUAAAAJcEhZcwAADsMAAA7DAcdvqGQAAANKSURBVGhD7VptFqMgDPRcHIjzcBov42HYRFAnMXyouO3u67yXPxXCkEkCtp3iD/89sshLDG6K05TMz+lTG1fGfgdm/w/wXRaK7AUscwzeRZf3tZpztL+zl72S+wPxE3kYSCgPsdzM+RANrQ4sQYqrTW3yocguhkvp9xkswXXu7e8BOdlWii0lBozxNGjhLqASxsHkn8ifwOx3PtPkKYZbEJc4C/E9SSqBOqGQCZgAx9yfyB/AEnxut2cRGWUtbBERuNctCV4VeaGMddBCeLwj59W8KF0oQt88XGub0yPyJa54Jq4OUwXunzkSoEqWwHwLwbOEWoEdwAWbmzHmJZFxjGX2vDXQ5vhsHLw8VqB2EWGhqiLf4QoVRQ4xdocVuHagJDJ+ri9XO0QsEodXREZfazWsFwMyIaIKApIjMQOVwnahQBHO55ASibJ3Vus56gTbc723W1xRZPLtOA6Zb38cyyj5EFytwK/Alp70MUXuN0PkUytTgHaiiaaWaVUABlW1KfBntjBV5YLSba4YSPWMffYcLyUIvjIWXyPy4cdIgBUVwYooz2lvXFa6XRlXuZ4DOQq1/eAzKycTOkXmb032tnUybJ96g63zTZtVtQqqXctgt48Ohn0mP+GKgezYQy+wKxl+2wnN6BY5f2iiFlhcoMesAFEizSF6fcPebJjIT7jC3O5u1IBo0/ZeroucOL8oMi1gdgK0PC3jeH/Mtp9tpaCOEvkq18EiU7c6uJTj/yW3a3yGmd+G2AAFTr5nviHyfa5jRe4TeEXrksnAMdnZYJE7/ciyIDQCjtmpNtduYehbcrrHlTFKZPIDsazHnYEJYScmJvQWj+Eik6Pdjx2APD+/CyfUyesqFz5b64n2pfZ2iytjgMiiRZe7kIYl4gE7juNFFs/JKAjHeUck4NmxjpyDX0qkL+zpErY/J/KiuirrkYgssPeHmHJvd7gyHoqsBa6+zeQ5O3Au8SIB0jjJFxPgocilsXJBy05ZiFWljMeKaiYT66pqFcYigO8z3xtcH4msEqtpjePLMC4SRBa5R7gNvWNJGK4ktaH1G61SVIi8CDjfrvfBtC78AHH6BwRl8v0fKC5yrdwR2hggMoOqdz79kKOPFUaMfwBQUrp+t3PE4QAAAABJRU5ErkJggg==",
			"Name": "Header 20 ",
			"Paragraph": {
				"Font": {
					"Name": "If Sans Medium",
					"Size": 20.0,
					"Bold": false,
					"Italic": false,
					"Underline": false,
					"Color": "Black",
					"SmallCaps": false,
					"AllCaps": false
				},
				"Alignment": 0,
				"IndentBefore": 0.0,
				"FirstLineIndent": 0.0
			},
			"List": {
				"Visible": false,
				"BulletType": 4,
				"StartValue": 1,
				"IndentLevel": 1,
				"Character": 8226,
				"CharacterFont": ""
			}
		},
		{
			"Base64Png": "data:image/png;base64,iVBORw0KGgoAAAANSUhEUgAAAFoAAAAZCAYAAACxZDnAAAAAAXNSR0IArs4c6QAAAARnQU1BAACxjwv8YQUAAAAJcEhZcwAADsMAAA7DAcdvqGQAAAL0SURBVGhD7VnZkeQgDHVcBEQ8REMyBMNKIDCHADE+drprXhUf00ZCerqw5/B/eAWBaGeUP45juJTS3lgXBN6F9Rpt0Jb+fgjOeqNrDtBn6wQ+d7LKK218K1kRrYFMB8rLZa3xWpEi1St4Fs8T7az2KviGyWSj38HnSJwyE4+dKWSJL0P6gPBStCE6/MYi7ZkefDseJjoTxSUQkKZ7wk6Qbaxs/6wgeqQwYab4KbxANLYI+rNDCgRz/io52+cbRDtvsJy+ieglRudLuKhlb8xo6k/U28KC3q4N9D3awQNLFAZIkoGlwLgowzg6ybISMp9WGBAtsoGCccSKkRMNQ6MshRpJaZy4OK0dTOM8GIblSY6AHAYkyYUpHmQ4R2sHeNCeRTCWIEK7uURcrOZV2ePXRBeTFDONw3RoTKI/lcPbgNZ8Rk2DDqAzr/OMvPR6Rr+3KPcVRKPTowUZN7pHC8qINUwgFwPB7RmUNCGeN8t4CegMplVeJBoyi7lHO7hb5gv58NBBViYwpIqMpczlCI1B4Mi8p23M7BPZDij3yXt0Iqshe+xwiT47pm0jY5K5o/ZxR9tYVNuzRANSKZ8HSAYTgvZ1RAsDxHrEP4u+XGkbpHei43GiUxad0/Z/Ep3sLnVcbRvJnwUXHQ88yqrdI5opqS3C7mwdCLInO3yxbUSbBPKL1hJRJ+HFjBbKMoZFuYVTk2EYUVdK0FkEcwciezL6Cu1RJ8nFHg0QRJd1QiCHb4xzokvbo/OrcuaQ7NuRXQWmfV4QvYhmyi4mitM2MCF0Kgfn4VtmyJyZYaQfX26UIFla4GfSXZIj+nZ4on/WEN3fo211jx714nOI3PYKHnrbokcTUqVtt41EMuhv/W4Xi5RE4F//Pbr2uSJ6tJT049BtH5USYTKiM2GbWZkDJFhDE9j/sPQ+B6I/HiGz9tvGm/gKokNF7raNl/EFRMf28pPbxpv4TKIt3EbC8IH+GGbCaNj+Hnwg0XF45uGDN5rfncwA7/8BA7SbodanN/4AAAAASUVORK5CYII=",
			"Name": "Body 20",
			"Paragraph": {
				"Font": {
					"Name": "If Sans Light",
					"Size": 20.0,
					"Bold": false,
					"Italic": false,
					"Underline": false,
					"Color": "Black",
					"SmallCaps": false,
					"AllCaps": false
				},
				"Alignment": 0,
				"IndentBefore": 0.0,
				"FirstLineIndent": 0.0
			},
			"List": {
				"Visible": false,
				"BulletType": 4,
				"StartValue": 1,
				"IndentLevel": 1,
				"Character": 8226,
				"CharacterFont": ""
			}
		},
		{
			"Base64Png": "data:image/png;base64,iVBORw0KGgoAAAANSUhEUgAAAOkAAAAaCAYAAABSMXtUAAAAAXNSR0IArs4c6QAAAARnQU1BAACxjwv8YQUAAAAJcEhZcwAADsMAAA7DAcdvqGQAAAXpSURBVHhe7VtbjusgDJ11dR2zhm6gG2k30s/uoWvo9/yPKo1GGlXKtQMkNhgDCUlpb45kXd0Ew8H48Grmo9uwYUPT2ET6Bric7t3H53e3O/3ZJ+3ilbi2AivSR3c8fPfBQ9tfzVMZJWXbwOXUGt+K8b7+DO8+Pu/d8cs+n4Ov327n6jz8djf7OAuab2tcCW5fj+5yfUz278C/LE5/3REmrIF7z/8O4/uwBUYMK2l+Im8irYFq8aZJWivxu79u7+osTnzFtzmuCBrfn+5in2YBhLYnY+Nsd/rtLlrfWBwE83YZM0VaK9DL4nY2W6x039ZDzXjX30IuJFJAW1wR00RKc0q2mDYIXyizP8MKjKuwJ/gdPHfYRPokNBNvmNVNctC6lxPpLFTniiDxzfVn2/Yf4OIEBVtmJt5Q9HTcqRANqIBH302kT0IT8Y6eERsU6SJcEeUivZ1/7HZVXnnjYyuLkILmqhPxoiK9QWB3Q1lTHrc5aiBiB+pznh9ty/nkiLSIKz1T9Ns2M4MOzw4wAAkx1Yt3xsBfcQWisQGD/xu+5rICt1wjwsT347OL9lETTUNcmeglk/kNwHwLVkIDSWg9aJuxCUEos5BIaRnJZL8+uGJ5axhsW5ZBO4ij0FSRTuFKEgPqp7EbTR/ktUTqzoBREycinvh8C0ctwadQpKtynStSBTGR0udmchfActlwWESktK5+NeoPxmBMhF4QKDkQ49HOmHigpiIK9/GeyHCgvPZ2hzE4ft8mcWWJgbM8xMHyzY3jGiJlSdGvJrZvyiWFgd8/LONiw33DZKO++SJ9BtehzOBPckfI61zExpblWtAPBxojM96iSPNNSJpgK+iBzGA+UbNN8QWB4IFkA0/qC5MC4K2yTBCTudJAeu+wTkiW1Pa8WryjiT9nBVb6h2AxVXyzRfosrgiN7wQo7TUj0rEeKdiIKUGJ+6Q7zldaeWYr5RoGshS14p3HUUpOGhct8aU2NVHF+CBa44rQ+JZDy0f6Lr57CvsT2e66JV8yuv30O80FkTZpQDyw9sBYIFMDYCCfSedwTSVVGnXijYglWUFyaokvJq5Wt+bbGldEyr8AdFcn5IUm4BG0r4Zv5TMpbSDHpASHxMQbvpO70fOsaHANZJHO4Tp/YOvEGxHnws959CsYfnYuO1ciMnMg8G2NKyLlnwm2zZVzsVykJucWFCk0IK4M1Kybxfj7k7WDO9vFAllLpKVc5w/sGiLlvhErvQPokZkDgW9rXBEp/wzQyyew2HiyiUi6A0EIZ9rKIqXvpIDGEZ9JEbFApgbAQBbpdK41BnYdkRrIP21pl1upOjVOmm9rXBFpTjqIP5g6lqlLTgQtY4VcWaSZ9cDKxJEQDJ1dvM7R9qZfHJVwRcwd2BVFirN87y99CBBDqn8aJ823Na6IlL8Gx9fUrY8jgrQVWRjoguLyubpI07OF9YetC/62aKCT91dZVmeqPbZ98Po2iStizsAaLCLSIHajb/wMJCHVP42T5tsaV0TKPwK2xZXqlSGJcIQcn/oiZe/BoOOxH6bHdrgP/ajAfEFyJ595AXk2wyrtgQhRoPvTKEbetylcERMHlmAVkdIJ6gQ8h75Zs8VCpPqncdJ8W+OK4Dkw3LTjv7ZEAF+gzkc06zOA+kJ7IFRTDp4THlTAM0UaK8sblCyYReiq5hmWZaspGGvXWy2Z4cCRukO+E7gmEyONevGmg+6vTvSdYnghky00xAIifQpXAz+3tLL+eKTN7ydAy1cwXKQorEhzhOeQWxaEhSuZ16H4h9kAIM8EczBnEwNo9zQGc3xuATPR9A/sC7nSIE8Sac14a4kP6GdoKQl9I77J/lFOXjKrvo1xHeD9gURf14IiRcDqid8q8zb9Y5XBsJJu+B8BCTes6LGkbAWvxLUuNpG+KfCDELMz0BKargqRGX8FvBLXZ2AT6buCbgMh+futP73Q6P9u072Xzt0r4pW4PgGbSN8Y8oVIaC0k/StxXRubSN8d9kLNvxQbPrls6Wz3SlxXQ9f9A+rFrzTui2MpAAAAAElFTkSuQmCC",
			"Name": "Header Highlight 20",
			"Paragraph": {
				"Font": {
					"Name": "If Sans Medium",
					"Size": 20.0,
					"Bold": false,
					"Italic": false,
					"Underline": false,
					"Color": "0, 84, 240",
					"SmallCaps": false,
					"AllCaps": false
				},
				"Alignment": 0,
				"IndentBefore": 0.0,
				"FirstLineIndent": 0.0
			},
			"List": {
				"Visible": false,
				"BulletType": 4,
				"StartValue": 1,
				"IndentLevel": 1,
				"Character": 8226,
				"CharacterFont": ""
			}
		},
		{
			"Base64Png": "data:image/png;base64,iVBORw0KGgoAAAANSUhEUgAAAMQAAAAZCAYAAABuBoGaAAAAAXNSR0IArs4c6QAAAARnQU1BAACxjwv8YQUAAAAJcEhZcwAADsMAAA7DAcdvqGQAAAWkSURBVHhe7VxZjtswDO25co6eIRfIRSYXyWfukDPke/6LAYIBggFcUSQdWSYpypaXGcwDhLaxKHF5T4sT9E/3i1/8okcUxP3y0f35+09th9Oje7t9RYN18eyO4MP5Sf9uD479eKMPDFzPmA+t753+nIev7u0E8zy6K33ig223rW+I++3ZvV2e0315D/bnIVeBm9d3BzdHth/d4fw58mUgiGMg/T0Mnrbr7bM7nmig03iAZbFHQXx0b+/0QQ/y0zmOjdaC2INvALKdyKH77dEdII64OAdRAT8jNzG2w8UQxftnYku8vtB4WT0zQcTPRHAfc+Lm2JcgsK8kCCaK9KwWrQWxB98AZDtFED2hJdtAbnWhAhCHRNvxs0QQpYRZAy+F7yKIlphKnBmEc2POHDMFAUcj+ucILBiBJ6X65s8rBLFGwnP8dEGEnNK59rXzTs1z6/q09A3Q2r8UGk88cw5tG+4QdC4DB6Bf7PvRHYuXKNjywgWHbUI7BOfQRgjUWA1SeMnbShC4bcurGJ51cR5skBf87CDkJ47Fec4vg8EG7noSBnYJNvUtnP1fY+et1eKiCMLFFRIN5ccvCApMJg4Pijd3uPXfQ7L6i4u63VEgsQihP9nFJEcbKdBhADKoT0E0gKUFAWKH8WNe8gudkpeedLGgmJv8Ein5WyuItXyLz6Gu8DzYYp2xNQERf3S/Jc6W7r2YH6xrWRDBaU4SrNwS0gFHMFRq2sFbhfNDVr4pzgCa00/yhQRhFSQQRIwtAEkXYj9Jc/EiIhEc7JyCWNm3fpES/JsLrYbe2qb9EkFAIFoTtkKGQXiG6JjDDgsp9dELBsD55BUuhzdpAOzrF4RIxATaeBy3trKZdk5BrO3bcoIgLgjjoi+TBRGCoG1z0ODLFNpa9UmlBCQQyO9yllYxifh6Qf3HJQD74W9yrGN/ykc7LQc4lpFTZYeMdi5BrO/bUoKweOTiWEDaz3+HYFJnAY2TLWGs4mJiI4ydQEt8xXEJ8EqGsBhk7WrkScpDKTda3os5nS2I9X1bRBCFU0ZKdAtpP78gAjAZ6QTllQYxTkYxsRHW0Uh+hrGUxn3BmzSAlScxHpUcAH2rj2NZxGkgiLV9ay8I8tGotbe2ab8qQXCwr/PjloJgv9MxaB6lvwRv0gBWnrR48HN6G0OfxUtrzBvczeizBFNJp9ntwbe2gmDeFTg74qsMzgOMVScIYYvSkj3EeMVJndBhC4L96QOuPC4BlhYEFK9/lZm200ONfSrpNLs9+NZSEBiPo2aFIxWCxYX5mblDOG0Fx1xEpPn0gIZJjmNWJtzlB8GKVSVdXHHT72dCo0cyHMQRSafbbe8bwGHrQE29fHMOF92Zd4gAhwrFIBx2/MVReWzwHYMvbY85ahJs5Ukm3RSfppJOt9veN4DDtgCuVY3PpfrmzxNBFEjBq7WacEVQBvFNuzAfrFwxiYYgeHz4Eg++OS2JOocrdgL2rREErz4hZ26/ZgpC2Am29w0wTxDw828Yt3bBk47rL4yfZYKgbTNp18H3EONkI7gYDX+6EQvIRTMEEYAFh3nqk10jCEvAMule46sNzuuDLz11YvdoIog1fUPwfPG3asCtS1jwPGJkMZCd1UTwokzxQL/X3WkYy0AQWjucsjcRImiSmDBqXrsgAHSO5oNVKz7zCaJPWPXqMUUQcl+NdIy8cLH1v/9JRbaeIBjL+8bAWsNzbPAmq1wzzrunqXXsF1ruC4v3mJtREN8ecQWoPy4tj0As+psKk0BLYs++bYcfIYi4yk88my4G2qZLZMIdamUx79m3jfEDBIHHqinHpWXB9yPjeNGfbdcW85592xbfUxDhfIuXI/qNvVXYLRGOHHg3opcNfKED//k8q75wWBh79m1DfENBZBczKNqet3QgWfB38LIhtO3+a58Ee/ZtE3Tdf1Vxh+mLjkvbAAAAAElFTkSuQmCC",
			"Name": "Body Highlight 20",
			"Paragraph": {
				"Font": {
					"Name": "If Sans Light",
					"Size": 20.0,
					"Bold": false,
					"Italic": false,
					"Underline": false,
					"Color": "0, 84, 240",
					"SmallCaps": false,
					"AllCaps": false
				},
				"Alignment": 0,
				"IndentBefore": 0.0,
				"FirstLineIndent": 0.0
			},
			"List": {
				"Visible": false,
				"BulletType": 4,
				"StartValue": 1,
				"IndentLevel": 1,
				"Character": 8226,
				"CharacterFont": ""
			}
		},
		{
			"Base64Png": "data:image/png;base64,iVBORw0KGgoAAAANSUhEUgAAAHsAAAAUCAYAAACtZULwAAAAAXNSR0IArs4c6QAAAARnQU1BAACxjwv8YQUAAAAJcEhZcwAADsMAAA7DAcdvqGQAAALPSURBVGhD7ZrtkcQgCIa3LguyHquxmRTjQYAkroD5mky8u3fGH+tGAzyKZLOf8q8/o9fCnlIon8/HbCHEkvLEV9+lqaSA88eSuYdk9V/TlHNJKcPsV5RLlLhE37rXw44AdJrqlnMqMfBiCOlisLZ6EjbPedX+HMGuAIu/b98AsLlDkVwT0l24x4OdI88xQ/fj9XLYofgcOYXdtrstADftwkp3zEn+02LnWDi0B4d9N4TBYHMKlxjNu9zJPr90Z/d2PAdaCcySFvmzyOoXYRqlc5Mb1BRYbzTidKu3nr+1Gps6qXyFPWHRs95UNfRB7YJtOtdLaXfClrkgZlBZ57mIhCo7QtGENihjqNCEa3AcfE9jqO0W8ML5axd9vwk2D1xXGDUzVg/IhQ1ByQl2EtgYVCN3wj4A1e3HRaPaSXHVC8hraZziYyxWI5XPsOkCpZ005A6RM4pNS/OyTw92B97efhcmyQ7+Fdg8VvPPSeUvhw07W3nOnn+MgDRp2/gM7D1HjX3NBdhqChex78q874ftGSDHT2PnM7DNuCmtNeU8bIqNnqpRVuzGPLM3koDXtj4Be4W1LbCs1uosbB634WS17+OFYKMA+HDVOIrPqNqxHmw70IdhOzvM10nYSwrXFxW1tdLfzr3Cfpl2w5asVIF9Ajb3PQy7l8JFWvzGh31qZ/P3TaAtAHo/2Xj2uDsDm+z2qv9FvAm21w4Pm3bXd8A7geQFchW2BNSrDQq+oVNfY56A7TxWtWrnfznsjmMmNFkE2mKB3RFiiWq65gA1adLql/vQGdrKyiCo47CPHhvfMRwAdluA5Oo523KeAw3A552F4/hXN3ReD9xx2Ot3kDIjVOZsr9xrHmPQFB/xV0Aak5xMxv7s29akr8zzethWC/iiofcvD6hKlz85YNv8u+U+2CgADFmmehECi2yGyFfoAsCyaHmM+RR0KIWLtnaX8gOTIr38XIGusgAAAABJRU5ErkJggg==",
			"Name": "Bullet A",
			"Paragraph": {
				"Font": {
					"Name": "If Sans Light",
					"Size": 20.0,
					"Bold": false,
					"Italic": false,
					"Underline": false,
					"Color": "Black",
					"SmallCaps": false,
					"AllCaps": false
				},
				"Alignment": 0,
				"IndentBefore": 27.0,
				"FirstLineIndent": -27.0
			},
			"List": {
				"Visible": true,
				"BulletType": 1,
				"StartValue": 1,
				"IndentLevel": 1,
				"Character": 8226,
				"CharacterFont": "Arial"
			}
		},
		{
			"Base64Png": "data:image/png;base64,iVBORw0KGgoAAAANSUhEUgAAAHkAAAAUCAYAAACpkJLNAAAAAXNSR0IArs4c6QAAAARnQU1BAACxjwv8YQUAAAAJcEhZcwAADsMAAA7DAcdvqGQAAAJ+SURBVGhD7ZrrsYQgDIWti4Koh2pohmK4iQRFSUDwMbBzzww/FoEN5zPA6i7+Xz+vYSE7o/yyLGJRSntjHbV+Ss4bheNrb6kmSKq/J2etN8bC6NfV48vwkDUE7NyxWGu8VjRZZZpMKutLyDRmY/w9vkwAmSoYxTbKPIV5JshUwejsy+CQlS/zs16f7tp7kozvA1LWHchtvkwO+WnzfwXycewfzeRahpMJzPJrNd9Pqo9yVsOhB8ekAnsj7puZoN3WJiu1+fb5skN2uGnvX8YG+KEuTYYMy/cnmqS4cT0JOY4FnsFJ2a6HIDg1a+VVYnSqcFCCNtgProc+odTU40uADIDXgE6ltLm/reJkwAxrIHMgRsUGeRFyA8xiPd4sbJzBV/5gKMdQUo8vK+QQKFMaA3hSYTJMTFsprTY1yJ0wz/VFiEHbTUCfd92BjGNKJfdlcMhwx0LAcSnbCj5EgOVQjvEbyMWsIsltbmZygy/jQy4FELeZLM5vIIu+MSUP5YXlOurky5x7cqJo9DHWLyDvkNKDk1RyvQgZlPoSIKMA9HSnaxSdJI/74hcHLxqj+ynYu5BTX3bIg+nyZOIqdAD6BWSqGxVy4sv8kLsyma5nBkvG8/Uhxt5t7T+TL08mZNPZ6IqBZMBdyGm2iMI3Q+zrxHchp74MDrmSJSKsOEnODMhipb1mlt/N+GwJlupTMznXpRUDdQdymy8TQM5Pqvbwe1DaE8lgAL1mEvajp0FoEL+ftkPer8HSqOGkTfHG71r7CBTjHPHpVOhjqhna48vwkKWi8AVA7V8VDrM2GSf518RzkFFgMmTP4QUF3FwrPGrBC8BEKNSn9qum3Rfv/wCkL+UKy7FwbgAAAABJRU5ErkJggg==",
			"Name": "Bullet B",
			"Paragraph": {
				"Font": {
					"Name": "If Sans Light",
					"Size": 20.0,
					"Bold": false,
					"Italic": false,
					"Underline": false,
					"Color": "Black",
					"SmallCaps": false,
					"AllCaps": false
				},
				"Alignment": 0,
				"IndentBefore": 63.0,
				"FirstLineIndent": -27.0
			},
			"List": {
				"Visible": true,
				"BulletType": 1,
				"StartValue": 1,
				"IndentLevel": 2,
				"Character": 8226,
				"CharacterFont": "Arial"
			}
		},
		{
			"Base64Png": "data:image/png;base64,iVBORw0KGgoAAAANSUhEUgAAAHsAAAAUCAYAAACtZULwAAAAAXNSR0IArs4c6QAAAARnQU1BAACxjwv8YQUAAAAJcEhZcwAADsMAAA7DAcdvqGQAAALASURBVGhD7ZrttaQgDIanLgqiHqqhGYphE5PgV4KYcb26e99z+DEIGPIQiDqf+qv/Ro+FXVKon8/HLCHEmnLh1lep1BRw/Fgz15Cs+u9Ucq4pZRjdqwJjRPDF2lf4OyrjPh52BKClrEvOqUaZYEhfOGurO2HzmF77S6phghtqiAl8wv7BBRQFPkBfGPwC2FyhSNqEdBXul8DGaOaFbm5uJUNAoM2zDx8OO9Q+R5gQT/oa3BaAL6NQlXdMnvPQwhP/UNuXw74awvNhj+x4S+G2LtH/j0b2UcSzo5XoyFHvZ9WLKFHCMblgkqTtsdCutdmVwfk6j5MZNhz4ssfTwd6961/XEGx23H6Vs1PM5X8lbBmLMuA8JZGUJMm5uu1DiSa0wX5wnfpQ6UqSstGw3ohgt8xuXZxjXqIubHBKTpSkBNXIQdgnoHbrcdGodpJf9QTy/DYuW7g3IZ1gk8FKOWHI1ZKJ2aW3+xzBdkLd1ndhktpi4N+z/LC9Qfhw2BDZAFS2uFaWz5KqjffA7u4+LLvNL+ymEUdCIzp+dnbeA9v0m1L2pvwQ7Oa0TfEOeoWGYIPE4Wtb74A9w1omWFbZ64fO7EkA/HXZOIoz8rUD7kjQeAznY1DPBlMSlM4onGE/TMOwVQfcAZvr7oQt83Le8/2wXZHN13eOtgDo9bKt+gLNA9txz5za18HXw6bo2k7+wJHyFutL2PqushF+oVM/Y/pgt4U6FN3Slvz4cNgHK9iEhpfmSa4FDgixRnW7ZgA7R1r1ch+0U0Nm7SAoL2wQzFueQuzUSmyeffgC2PvMNq+es60VPq/qKbKwH791w8nr5+152EunLr8ry72mPgYQmSO+BaQ+sOWOkm9PUPr3bLm2XISPh20V698YK03fdBfjLP7dch1sFDp58yFkgnBgH1zN7Y8G1OfcU5Dcd+Mr1Te1/gHl1tAF+4MGVgAAAABJRU5ErkJggg==",
			"Name": "Bullet C",
			"Paragraph": {
				"Font": {
					"Name": "If Sans Light",
					"Size": 20.0,
					"Bold": false,
					"Italic": false,
					"Underline": false,
					"Color": "Black",
					"SmallCaps": false,
					"AllCaps": false
				},
				"Alignment": 0,
				"IndentBefore": 99.0,
				"FirstLineIndent": -27.0
			},
			"List": {
				"Visible": true,
				"BulletType": 1,
				"StartValue": 1,
				"IndentLevel": 3,
				"Character": 8226,
				"CharacterFont": "Arial"
			}
		},
		{
			"Base64Png": "data:image/png;base64,iVBORw0KGgoAAAANSUhEUgAAAI4AAAAUCAYAAABbAAUtAAAAAXNSR0IArs4c6QAAAARnQU1BAACxjwv8YQUAAAAJcEhZcwAADsMAAA7DAcdvqGQAAALgSURBVGhD7ZmBsYMgDIadi4GYh2lchmF4CUkQgQCt52u1/nfeVSWBJB9oZQmPHr2h24DjnQnLssBhw8rXdK3BYls7bvlZ+eDMbEz/qxoc74KBpBrn+cI1tIEzAwQX5AHnbRXgyECvCo4N1uL4TegP/wHnqDZw/JqgwePrc1pIwFmnHkMXA8c4+PVdInD48bQYSPxqLw6O/O6tOg84R5VWnDSwG4CTXn7VhGvgTNpVj46iwDARbWxHh7F7f34t769Kf1iO3C88FSzGKbamayvyUFOT9bcYA/XVrPaxRNtkB3GzWf1yfAtw5FyLYwCOGvwEOLFIUBgHBfU+rI4TnxcCCuCgAj4HQekzgQNtLfhFCFfwu7MVsCrJeGk8uV0+pr32sRAsYAewE0AU+23BSRD0kvMuOJVPuQ4v55hovpokOXW40tTjiXAoj1YCB/0qj1723Roz+cXC84Vc6r/nTiyxLxrHjcEBcSxqcl4Gh4uhFl/7N8p+tbx2PoH0/aI4ljL2ic8qCSw+F437vDs4WlJPA0d7IRdw6iJFDcHpvehL7Pua0bUZu7rNTJ83BwfUXHXOAkcBQ/w27KKG4Gh+WQ17sps7ynBn+rw/OCBKRD6DTgJHA2PkdwSO6pfF9pt/jg/s6IW4f5Sa6fMnwFETWwU5AmcrSJnUrwRntFIpesDJFJORVp2LgTMCoGE/ZafoAWenvHjvgsP3/w0cWTlmXnL3NWtdm9UDTqEtmRo4+ooSxbmp7w/sDoPTXo1I0qaIvXp8NYRfsPFDJZ+SRrGQfgqcVMD4caudVFriWzMcbNGuORuV4iUdBOfQB0CaKLUkF69OApIKTotwmbFdij8kGlt/SY+SRKtxcELBV7ltgM2pGCUgZ4MDRYxt6q2DGIdaZBkX+MatirjNkW2D4HgrwxPB0ZfNz2kanCyZeiFxdeGi4AEzHveWUGeCU98vipjDEo+ZTU6ABWq62+Ts2o1iQYXwB9nmgG8+BvrDAAAAAElFTkSuQmCC",
			"Name": "Number",
			"Paragraph": {
				"Font": {
					"Name": "If Sans Light",
					"Size": 20.0,
					"Bold": false,
					"Italic": false,
					"Underline": false,
					"Color": "Black",
					"SmallCaps": false,
					"AllCaps": false
				},
				"Alignment": 0,
				"IndentBefore": 36.0,
				"FirstLineIndent": -36.0
			},
			"List": {
				"Visible": true,
				"BulletType": 0,
				"StartValue": 1,
				"IndentLevel": 1,
				"Character": 8226,
				"CharacterFont": "+mj-lt"
			}
		},
		{
			"Base64Png": "data:image/png;base64,iVBORw0KGgoAAAANSUhEUgAAAHcAAAAUCAYAAAC3WaJ+AAAAAXNSR0IArs4c6QAAAARnQU1BAACxjwv8YQUAAAAJcEhZcwAADsMAAA7DAcdvqGQAAAHqSURBVGhD7ZjhEYMgDIWZKwMxD9OwDMOkAYLagpCCrdfCu+NHbeLTfBgRhUt/q7+B6wygUgq15QNfkLMWjbHo+HdJkphPKYfrDAIVCcwdl9Ov78N1aEChAlMBJ4n5nF7g8sUsuAL9ElxH7YPBfru9XaEFN1eEy61YgUZr9YIr0g89uZv5pHAd3TccOpcCoHMVkHB9ygMwvM0kMS8S+wc9T5qQu+XRA8pp+YKKL2weuFwoKrqmVa11Dp1/RWngbpY/dS7FcIFjThxJkpio9/23HP+f5xWAUp7lDqzoN0VND9dqLkZeQX/SUKzy4lLSctsxff7pvBq1B8tHgwK/2B3mhiv47NuKz793XQB3wD8er+dODTfmlN+BSecx43BH/CPceu7UcNPsl4z8vONwR/zPnuijJoa7F/642DkbuUbhjvkHuFXvBbc5+891EdxO/wW3IUlrO9co3DH/Bbehnpxd43BH/BfcltK2ay3JmrC5kBdxHG6/v8R7drik2Bp9XqlMFrUvfrGIF8Al9fkPwi19HKcCVmfaTdrhlleb++CETVwof8+aVq6cb03ar6V34kkFkydQPWKOyb472zE9/h+EW9sVuUvbxGuO0gKGCkr3/bRxryAC4YiyCII++pY2+2Ux7/mnCVFbjCE+AL5Ol7E3crDMAAAAAElFTkSuQmCC",
			"Name": "Letter",
			"Paragraph": {
				"Font": {
					"Name": "If Sans Light",
					"Size": 20.0,
					"Bold": false,
					"Italic": false,
					"Underline": false,
					"Color": "Black",
					"SmallCaps": false,
					"AllCaps": false
				},
				"Alignment": 0,
				"IndentBefore": 36.0,
				"FirstLineIndent": -36.0
			},
			"List": {
				"Visible": true,
				"BulletType": 0,
				"StartValue": 1,
				"IndentLevel": 1,
				"Character": 8226,
				"CharacterFont": "+mj-lt"
			}
		},
		{
			"Base64Png": "data:image/png;base64,iVBORw0KGgoAAAANSUhEUgAAAIgAAAAPCAYAAAA/D4cyAAAAAXNSR0IArs4c6QAAAARnQU1BAACxjwv8YQUAAAAJcEhZcwAADsMAAA7DAcdvqGQAAAMrSURBVGhD7VmJkeQgDJy4CMjxEI2TcTCcMPpAEsbzXN1NTVdRu7aF3kbA7qP88MMEJ0GOnMrj8Whj288PHY5cUvTtHwTHk3I58J3gKDm1WFO2Xz+NfWu2/5NUNoKA10KQRyomby8RhAri6P0UKJ4fQRbtSU5GWYcgTuK+iiCStO8myFF2tTNM7Q31DwmSci7bKbSVTt+XEuTzRbL4O7Z3rKOM2B7KQq6y49tAEGCdt7oighygPKnzC/y+7TKvO9uo0akxOoCcpqpAsq2XyVZI8CxBlnypYltJqiWnmZzSVVP6im09d+d8eAuvdo8d5svWYewhWo2aDs83QxAmg+4iHkFYLpW0bWWDQckgch07dCT9HuU4IKMDfuKzBC1B9nYmHekZgiz5UsWwMHUxoNz5PHZd8gGG+A06vYIt2ia/E9iupAxtM64Igt0DP64R5HxER8g7Q5DAMAeqHSbZsaCBDkosvSSdXbH3tQ5yMcTuoi+ARvqeeDaxos/txIHslW2yI7mAuUAS3bV7BLoRTZ/UapkgpigjQVwiNMTJGggS6kBW83t6hvkzUmgwQWiV98Os4mVfPDhFuJOfG7Zpbke6KSYEQbta1zpBRsUUBM2kAjgt3AYREISLGA2Rr3u5/hbt+YyJfxUmETd8aTjOTlJXbytuG6zvDkFu2PYKOEdEEHw/5OcGQQA6yR8liL/KxzYOTsDBC95jwHWEiZr4VxEX6doXOXjW80I+D4JG31MEubbtFXCOgCBsczaa7zFBtHK4/nYEuZMA1jMQhHQERZyCAowyRd9XCbLqSxD3SwS5kYe3EQRsemSkrbcdgJs/E4IAONHYSiWq0LBNTECQSEd9D87yeQOvf66dfqJgkSC2y1354hWTzgp6rujrcsr58WWntgFvI0gAT/+cIMrAOfRMDra2WmQgykWdqN7tqxxc0fGTJIx00BbCOhwZ96qoMSWI+BMVL/RFkUF8qVsDXX3VFZ580LLnNtJkO9+XbPsFnONNBKG7fV9YhArUrNiLP5QxIAH67NAXZkHHqh3E0/+sW/JFx0Lf6zyr0/tDGflmCrZg23a+K7xKkFL+ADNEv8LwNph5AAAAAElFTkSuQmCC",
			"Name": "Notes Header 14",
			"Paragraph": {
				"Font": {
					"Name": "If Sans Medium",
					"Size": 14.0,
					"Bold": false,
					"Italic": false,
					"Underline": false,
					"Color": "Black",
					"SmallCaps": false,
					"AllCaps": false
				},
				"Alignment": 0,
				"IndentBefore": 0.0,
				"FirstLineIndent": 0.0
			},
			"List": {
				"Visible": false,
				"BulletType": 4,
				"StartValue": 1,
				"IndentLevel": 1,
				"Character": 8226,
				"CharacterFont": ""
			}
		},
		{
			"Base64Png": "data:image/png;base64,iVBORw0KGgoAAAANSUhEUgAAAEQAAAAPCAYAAABdjGkdAAAAAXNSR0IArs4c6QAAAARnQU1BAACxjwv8YQUAAAAJcEhZcwAADsMAAA7DAcdvqGQAAAHRSURBVFhH7ZbbkcMgDEWpi4Koh2pohmJYSRYx6AHsZv2RmdyMZ2KQ9TgI7NC+mnQBqbnFEFpIhW6VaD41Z/ZAFX6foRlIiC1bmb8JpKTQoun4OR3FLAlqnhvhBhJzy+DE7pLS0gcBqTlSoeuYUFNMLaOtB6RS4VaXvA/E243/q9pyBBAQDBd3BaSkSPMEzwfCdFX2DpCKlHGrXVcE4mXIoa/UdHGcl6QPiK3LgEKhgNtG+DC07MpFvQrIVbzsEgMIPgN2aSBQaU9KcNeqKcYo5QN6FBOcoPGqDwlhEQhuJR8I+rvrOwDCRlNSGogXEMfnDvOB2D6kvbVAe3n5Ecxh/AjIlYRMagSySFJ1iQfE9zEX0zvE2kq+TCCqzmMgbPgaE0C41U0gNHcAhOzus0Nd4wPDOYPnR6lW4FkaCOaB25NvWcdALgi9kKeAjHYnwjMmQa4IZv2kArJbALjQ5QIICNufxgUQun9uy+y1f9Y7Q6R+0SGoXowE4gfE8andXSC+jwpb5DUK//P4Lif5PrseAgKiLoGTWbY3tSCs0va1u0iOfcyv7j7WBywbO86o54DwapgJqA8zPPB4bhQVxXYyjvAR8HNa+lBxIJdNrX8D0toP/Oy8/QsFNPUAAAAASUVORK5CYII=",
			"Name": "Notes 14",
			"Paragraph": {
				"Font": {
					"Name": "If Sans Light",
					"Size": 14.0,
					"Bold": false,
					"Italic": false,
					"Underline": false,
					"Color": "Black",
					"SmallCaps": false,
					"AllCaps": false
				},
				"Alignment": 0,
				"IndentBefore": 0.0,
				"FirstLineIndent": 0.0
			},
			"List": {
				"Visible": false,
				"BulletType": 4,
				"StartValue": 1,
				"IndentLevel": 1,
				"Character": 8226,
				"CharacterFont": ""
			}
		},
		{
			"Base64Png": "data:image/png;base64,iVBORw0KGgoAAAANSUhEUgAAANYAAAASCAYAAAAnmiCMAAAAAXNSR0IArs4c6QAAAARnQU1BAACxjwv8YQUAAAAJcEhZcwAADsMAAA7DAcdvqGQAAATXSURBVGhD7VrbbeswDO1cmePOkAWySLJIPrNDZsh3/y8KFAGCACpliRRlkrKkOPZFrw8goHVoPs+x5LQfbsOGDbNjENbt/OU+/vwN6/QYPsjweXc767N/EFTP4e5u8VrC0x0Podbd+RmvLYfLKcTeX+OFN6GrB9dvtzt8uWNHbljXVE9VuwXiLo2wY0FhwxCGBQV+DlcTXhIWDlHx+y5gPf+xsNp7kK71zLlfWMvEbeVh3ZxY7iNbRVhKkr9KWC3DmB91A5sBHT3AXa4mt9sZdhk209qerhW3nodPd2EnuGJOI92Ywtqd724/GH27y/BBxC8V1tvJrWCx2G/sQRDCl9udvgXBp/ytFbeOh4/I/7Rsv9EW+ntUchgJC9QajbIngCWsT3B+SOr+gJ/3V/kkGq8sWeEDRC0Kh6accpsjiyPQS6qqXKAu8L9jR4BdyY758gN9JTa/90L9MIjS0QN19v4JDrGojrjGOwT3F3aVaOvriDYea8St4uEAv1s9oO8oQs0mAEVuzVQIi0TEdy1NWGQXniB7WFgUFn+7wg7Ir0c7IoLwgY3kZElF5nEKT54eYVXlwoZ0gIdItBt+H+/ymAOslDf41AZWGZsICLG9mM3YHh09wNoSeVPvPVHzevXcvA3Z0r0phzXiTvJQYEpYcbeKetBqksICoCEVKoRlBCaC8EGj7VgIhg8kBMZCnxlBHnU71sRKcStzAYQh5WSVjU3+ElkA1J++2Bgn9QLuBcLxUwKhuQcKwdXeK/wAyNw8IgHZ7GWvlomb+jzmoQZjJhEhZuK4VpMqLFEY/j4mu/KklEGMgkwf2BS8zppUEhMHkQp3lXyJXaM6Fw3KEFr60xAb7+XEMtHaA8AcBM9zk7OX/FgmrslDFcpMETE3LQduqwtr7BgLRWHh0EaFe8hCjYJo8NZK9v5dhX9mvdMQCvl5iEY05BLwHHYuv1sEUYRF/kyxvBZbG6CJ1h4A2o5keW1y7h5y9mvF1a9ZSPHzXsfrhuC5rSEsAB/MW4WlP1HHxy0HL5QXeDml8zMsk2CtpGrIJX0h4d+H7iDw9IUP+esS1nRsbYAmWnsAkAT3CH3nD5BQd/w4Qs9Nzn6tuCYPVaDtyC/NqrTCzG1hcefnkbBaiGMVhD6MwReBBbL3jwytpKrNxajb9FfTn4Y+6CQyMJuw4EgK88uvSei5ydmvFdfkoQrGfe4XZqU9/PBYHb5QCv0uCAtAw4lHHiKyHVgSyirI8OGvQ7L0PhW/hlbjvCisVG9tLpoI8F2I35v8ZT2l/ui2xdgAnUQGmnugEzzYTZOxluBrxdWvWbBmokPLoSwsFmBYnMhEEn8kisqNdrkf5iOel+l/whjR0Ace9ciHYqN+Zc1RJFXKJ8uzJhcmopSLP8IFYvj6aGiYA7eFXqFtlntVbItEBjp6YBMcrtG7jl9wJLs+Mr9kx3tKcXqFNV/cIg8Fku1LwtK34ghGELFDTPyBmADEQaL4lcWp8VEbJwLraRKWR1UuvBb83N8nfWp/IMbcxMAqYusk0tHTA9X/kFe4LldZMBrBNbsl4g4o8TDDTMLasEEFkPsC79fyG1iDuHNhrbgzYhPWBht0WknHfb/wKG6+476KteLOiE1YG4oY/tPkwI6osPx7T/Uf6zuxVtx54NwPCUgipp3c1Q4AAAAASUVORK5CYII=",
			"Name": "Notes Header Highlight 14",
			"Paragraph": {
				"Font": {
					"Name": "If Sans Medium",
					"Size": 14.0,
					"Bold": false,
					"Italic": false,
					"Underline": false,
					"Color": "0, 84, 240",
					"SmallCaps": false,
					"AllCaps": false
				},
				"Alignment": 0,
				"IndentBefore": 0.0,
				"FirstLineIndent": 0.0
			},
			"List": {
				"Visible": false,
				"BulletType": 4,
				"StartValue": 1,
				"IndentLevel": 1,
				"Character": 8226,
				"CharacterFont": ""
			}
		},
		{
			"Base64Png": "data:image/png;base64,iVBORw0KGgoAAAANSUhEUgAAAI0AAAASCAYAAABmbl0zAAAAAXNSR0IArs4c6QAAAARnQU1BAACxjwv8YQUAAAAJcEhZcwAADsMAAA7DAcdvqGQAAANhSURBVGhD7ZnRjfMgDMczV+a4GbpAF2kX6WN26Ax57vupUnXSqRJnG9OAARdKiD59yl+KdBBiY/sHJL3B7NpVKQvN7ceMX99mOP9SMxLdf5iJm/V6mpn/6q43c50v9yDO+fow4/Gnan5ko+AZOa6nL6tt8hxC83U3pxv1hGqEZjp/m/Hy5FZn1UKD7crYPoamoy9UbZ6LxgPog9hQFmhgYicwkt5tfs3hP4WmVPNl2SVKbdQU3NcnvlA1eSa7AIM+Hup+fJiTmEMAzUxwpHabdmgOV270Vg9o8FjB5N54+8fVVwrNRr5QZXl+mtMRYAGbuElo0EznO92XcQhocoFmoLkhiXis2WsEKicPOEdzcMmVJ22A7+A+CQKFAJYxyuqthQaLEszpSclyvoYjJA7j4rskV8hg7ndzkAWQBe/kqyjPCak7k8JEBI0FRO422CeCoeLA5K/e5DHAqGCW7OQKiGxAEnGCIrG0MkSSEK6kmqCxvvD+yz8US/q3hcTjHPy4PJFfEacruFNPX1qeM8pDg7YWBgqg4UFB4WJocg6xP0iUEkzahhyfglgRJzRaef6VKyQ9m/AVFBuE7cS4KHYq+Ea+VoSGFqXXXwSNLZQsnA+NUkgK0h+bCyZvIwzGPj9eUsdWQlSMEHBf6k5TU8ggX1ZJ21v5WguaiIViaHjgq09AkwsYRfcKoKFx3uqXl58Q7zzH95kJXhKzivyHUqEBuRX8ygX7DpJbWkgct5WvVaBBG/i6wE1WMTThbtMLmnxx08J3HvwcRXj8hHlqhMb6gDEOXkqigFTCwKqFZlVfuTwriqCh3PFcMhfaV6ABvYIU0ChHCz1TAo1m462UZ1uh4Vz4X4FSccGsZP+WvlaBJiPpS4fmNREJTd6h23IX5YPJ2Zhhm14SC18UcvVpCWqEpiSRpYWktp/Xjr7+IWhAFCi8TctCUHFgtb/95FYmxzbCz3bXxx3JMWk/pEZo8Pnl95Dl8n+DimBgSdvRuI6+UKUQOPWDhglOFsl7QbXBZrZaKiSPk36EjQESFh07kZ8lqZFaocmIfoTj50oLGY3r6Iuk5TmhNmh2kfB/PlEhWMkiNWhLX2trh8YXr1T5BWOPw09f2jPa0tfK2qGRoqMQVrrb5qGA9rchvr+mtvS1moz5AyKxnilAV0KgAAAAAElFTkSuQmCC",
			"Name": "Notes Highlight 14",
			"Paragraph": {
				"Font": {
					"Name": "If Sans Light",
					"Size": 14.0,
					"Bold": false,
					"Italic": false,
					"Underline": false,
					"Color": "0, 84, 240",
					"SmallCaps": false,
					"AllCaps": false
				},
				"Alignment": 0,
				"IndentBefore": 0.0,
				"FirstLineIndent": 0.0
			},
			"List": {
				"Visible": false,
				"BulletType": 4,
				"StartValue": 1,
				"IndentLevel": 1,
				"Character": 8226,
				"CharacterFont": ""
			}
		},
		{
			"Base64Png": "data:image/png;base64,iVBORw0KGgoAAAANSUhEUgAAAIAAAAAPCAYAAAAs2MfGAAAAAXNSR0IArs4c6QAAAARnQU1BAACxjwv8YQUAAAAJcEhZcwAADsMAAA7DAcdvqGQAAAKYSURBVFhH7ZkLcoQgDIY9FwfyPJ7Gy3AYmgRwQx4ornbdaf8OMxV5JD+foO2U/vWn9XkA4pLCNKVpXkuFEN2fk3P3gCL8/JJqLrKEOS0ng4hLgP7LloO8HpP24jkATME26U0A1nlK4az7o3JijWvO0WO8pysBsLx4BgCQ0ALB2bvAmuYvBwCFcbi7XEd/BoBIC23tAu8DcObJO6UOAGcXjvqxBOT1iCwvHgSAl5wDQIT6UM5YKAHO2ZW5S2OVe1uRCyDHgLn1AkXYnV5jhbmziAM7gL0jwFwQT1O9zm07eY3ayaPnBQOAJYpmltrbxQDIiy13AQMAMjqAUa+GEY1R5huGVqkxYA9CoxpIcn++baKZaLApBwArNhv2EwAcygNle7EBoChRwd2kBoASRxO8BsA6y1D6qfIBsMeQ7S0gO6LFYB5uRY9xFQDH8kB1Acg3m6AVQTdJAJBNl4vAAegsinrS7KR7Y7SG5v5hsY4GQ+4OkMHgcVwDwNE8UF0ASkAcABXcTVIAlFi2OgEAmewAoBbAAYDasVxl4R3Y+Yrn/xqtiYscAEgCzksAGMljDwBq8PF3gCpc9BrsXQCM5ohn6wyxIghOz+64PCdsehUAR/PYBeBDwiSs4wYTpXoBAF3fdwTsq9P3bQDaNijZrr0eyePbANgCxiRbU+0Xn1zfmuoB4I8RYcvfauH3hX9bkvwxuwAIOE0AqL8BAPNHXh/Kg/R1AIBoF4DPLmkqGQXk734G+gbVMdpPyVpXK6w29jwkam/cw/cIWNgmjppDrcI28I6BfxEdAcCOUeRRZHnxbAAKtabhaBjdywXHUA8rigwq7eQ8YgzznzZqHojFDradixeAmC9QFcL0ii2Pi4s0BADqSB4o5UVKP4UgVGMdbZ/2AAAAAElFTkSuQmCC",
			"Name": "Notes Bullet ",
			"Paragraph": {
				"Font": {
					"Name": "If Sans Light",
					"Size": 14.0,
					"Bold": false,
					"Italic": false,
					"Underline": false,
					"Color": "Black",
					"SmallCaps": false,
					"AllCaps": false
				},
				"Alignment": 0,
				"IndentBefore": 22.5,
				"FirstLineIndent": -22.5
			},
			"List": {
				"Visible": true,
				"BulletType": 1,
				"StartValue": 1,
				"IndentLevel": 1,
				"Character": 8226,
				"CharacterFont": "Arial"
			}
		},
		{
			"Base64Png": "data:image/png;base64,iVBORw0KGgoAAAANSUhEUgAAAJoAAAAPCAYAAAAcVNbnAAAAAXNSR0IArs4c6QAAAARnQU1BAACxjwv8YQUAAAAJcEhZcwAADsMAAA7DAcdvqGQAAAL0SURBVGhD7VgLcoQgDPVcHIjzcBov42FoEj5CPhax2rXT19mZ3QgheXkEyxL/8Y8H8LlC20J0yxIXv2YDAz330Xg6gA3+HsLtucxhCy4uLjzCgxDa6pfowmMlsFGKs7iohnOxOI/meXMus/g1odHCQMjHCA1ICCAIvROs0b9JaDfmMotfENoWgwPigQQk45OEtlERtE5wXWjWSfbjuDmXaazePs5/GJ99dObdRjtPEGIUZwM7bBrszNSdHYxp0ildu/vwXc19wNqSEdicfvfl/EFnmMgF6yDHpYbQmqs/WKPGDDmXEq7wPB3bKY8OVWg8FyXfAU7aWOqaOZBXCC0VgncCWZyUoINC7AM3JFMIUhasQviAPoQEdmLMJ0ATEJIsClkwkYsuSEtoPvpG6GQDfyGAveSBQmkKTyCh4ZHebsa0Rrf2ECd5XfAVYC7Zac2U60uElpPoEpPFsWKX3cEWmu6Dj9fEcoCJXFLReIBK3LSRNOHynBWf6lxAFlaxj3ECsPwBXiO0Qt6eGC/OQfFFV7OEZvvoeUnzXdCOVAWnc8EpJ4TW+Ubo+alCE3MRJT98MsoJwPT3KqFloqqNFYftwg70bEBoNC69W6ifdkLzzoLvZ+t2wNnZXACnhDYyDqAKTcxNqDo4w8lfERpE13SCu4TWF/x74PuKh1hRcMbMs7kArgtNcjEvtEFODvy9TGiAumt4cfC3ITScMyK0Ix/f4mDu6VwUURBw3IjQ9Fi4T/qtxZX5STo4wcmfElomwa+yOFbsaO8JsIRm+9jgqKxW+B6a/2wTbJ8zuahCo+7Sr2ELclBomohond0+xAlAjyVhQGhIRn9l8AjM4gCoE+D9UF+cSlATq369YZNXfPRXJMVWDNoYfR3ClVzKJHwnpKsIRWjC9wmhTV1vgIlzArgoNAzaKMqdOCpOIUMrbPOSjh/00fCzg8jL4/g6zEd7AVoh1mmLxTCZC4p3jzH5x/qMCU12Vz62CoPnAjYR6wAneiyIGL8AHH/8OoP4YLMAAAAASUVORK5CYII=",
			"Name": "Notes Number",
			"Paragraph": {
				"Font": {
					"Name": "If Sans Light",
					"Size": 14.0,
					"Bold": false,
					"Italic": false,
					"Underline": false,
					"Color": "Black",
					"SmallCaps": false,
					"AllCaps": false
				},
				"Alignment": 0,
				"IndentBefore": 27.0,
				"FirstLineIndent": -27.0
			},
			"List": {
				"Visible": true,
				"BulletType": 0,
				"StartValue": 1,
				"IndentLevel": 1,
				"Character": 8226,
				"CharacterFont": "+mj-lt"
			}
		}
	]
}]]></PpStyles>
</file>

<file path=customXml/itemProps1.xml><?xml version="1.0" encoding="utf-8"?>
<ds:datastoreItem xmlns:ds="http://schemas.openxmlformats.org/officeDocument/2006/customXml" ds:itemID="{BE61BD02-8C2C-47B2-95B2-0E23D26A39FF}">
  <ds:schemaRefs/>
</ds:datastoreItem>
</file>

<file path=docMetadata/LabelInfo.xml><?xml version="1.0" encoding="utf-8"?>
<clbl:labelList xmlns:clbl="http://schemas.microsoft.com/office/2020/mipLabelMetadata">
  <clbl:label id="{736915f3-2f02-4945-8997-f2963298db46}" enabled="1" method="Standard" siteId="{cd99fef8-1cd3-4a2a-9bdf-15531181d65e}" removed="0"/>
</clbl:labelList>
</file>

<file path=docProps/app.xml><?xml version="1.0" encoding="utf-8"?>
<Properties xmlns="http://schemas.openxmlformats.org/officeDocument/2006/extended-properties" xmlns:vt="http://schemas.openxmlformats.org/officeDocument/2006/docPropsVTypes">
  <Template>blank</Template>
  <TotalTime>5459</TotalTime>
  <Words>1356</Words>
  <Application>Microsoft Office PowerPoint</Application>
  <PresentationFormat>Widescreen</PresentationFormat>
  <Paragraphs>207</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If Sans</vt:lpstr>
      <vt:lpstr>Ink Free</vt:lpstr>
      <vt:lpstr>Wingdings</vt:lpstr>
      <vt:lpstr>Courier New</vt:lpstr>
      <vt:lpstr>If Sans Medium</vt:lpstr>
      <vt:lpstr>Arial</vt:lpstr>
      <vt:lpstr>If Sans Thin</vt:lpstr>
      <vt:lpstr>Delivery</vt:lpstr>
      <vt:lpstr>If Sans Light</vt:lpstr>
      <vt:lpstr>Blank</vt:lpstr>
      <vt:lpstr>Föräldramöte  2024-08-19  Sundsvall Hockey    U12</vt:lpstr>
      <vt:lpstr>PowerPoint Presentation</vt:lpstr>
      <vt:lpstr>PowerPoint Presentation</vt:lpstr>
      <vt:lpstr>PowerPoint Presentation</vt:lpstr>
      <vt:lpstr>PowerPoint Presentation</vt:lpstr>
      <vt:lpstr>PowerPoint Presentation</vt:lpstr>
      <vt:lpstr>Gästande lag till Sundsvall Hockey Cup U12</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Nordlander, Erik</dc:creator>
  <cp:lastModifiedBy>Linn Strandberg (DHL SE)</cp:lastModifiedBy>
  <cp:revision>50</cp:revision>
  <dcterms:created xsi:type="dcterms:W3CDTF">2021-08-24T14:08:30Z</dcterms:created>
  <dcterms:modified xsi:type="dcterms:W3CDTF">2024-08-20T05:13:49Z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2019-11-25T09:26:09.5347159Z</vt:lpwstr>
  </property>
  <property fmtid="{D5CDD505-2E9C-101B-9397-08002B2CF9AE}" pid="4" name="PrintEnable">
    <vt:lpwstr>true</vt:lpwstr>
  </property>
  <property fmtid="{D5CDD505-2E9C-101B-9397-08002B2CF9AE}" pid="5" name="ClassificationContentMarkingHeaderLocations">
    <vt:lpwstr>Blank:16</vt:lpwstr>
  </property>
  <property fmtid="{D5CDD505-2E9C-101B-9397-08002B2CF9AE}" pid="6" name="ClassificationContentMarkingHeaderText">
    <vt:lpwstr>FOR INTERNAL USE</vt:lpwstr>
  </property>
</Properties>
</file>